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63"/>
  </p:notesMasterIdLst>
  <p:sldIdLst>
    <p:sldId id="256" r:id="rId2"/>
    <p:sldId id="258" r:id="rId3"/>
    <p:sldId id="272" r:id="rId4"/>
    <p:sldId id="273" r:id="rId5"/>
    <p:sldId id="274" r:id="rId6"/>
    <p:sldId id="275" r:id="rId7"/>
    <p:sldId id="276" r:id="rId8"/>
    <p:sldId id="277" r:id="rId9"/>
    <p:sldId id="271" r:id="rId10"/>
    <p:sldId id="278" r:id="rId11"/>
    <p:sldId id="279" r:id="rId12"/>
    <p:sldId id="280" r:id="rId13"/>
    <p:sldId id="281" r:id="rId14"/>
    <p:sldId id="282" r:id="rId15"/>
    <p:sldId id="283" r:id="rId16"/>
    <p:sldId id="284" r:id="rId17"/>
    <p:sldId id="285" r:id="rId18"/>
    <p:sldId id="286" r:id="rId19"/>
    <p:sldId id="287" r:id="rId20"/>
    <p:sldId id="288" r:id="rId21"/>
    <p:sldId id="261"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14" r:id="rId40"/>
    <p:sldId id="260" r:id="rId41"/>
    <p:sldId id="313" r:id="rId42"/>
    <p:sldId id="311" r:id="rId43"/>
    <p:sldId id="306" r:id="rId44"/>
    <p:sldId id="312" r:id="rId45"/>
    <p:sldId id="307" r:id="rId46"/>
    <p:sldId id="308" r:id="rId47"/>
    <p:sldId id="315" r:id="rId48"/>
    <p:sldId id="309" r:id="rId49"/>
    <p:sldId id="316" r:id="rId50"/>
    <p:sldId id="310" r:id="rId51"/>
    <p:sldId id="317" r:id="rId52"/>
    <p:sldId id="259" r:id="rId53"/>
    <p:sldId id="262" r:id="rId54"/>
    <p:sldId id="263" r:id="rId55"/>
    <p:sldId id="264" r:id="rId56"/>
    <p:sldId id="265" r:id="rId57"/>
    <p:sldId id="266" r:id="rId58"/>
    <p:sldId id="267" r:id="rId59"/>
    <p:sldId id="268" r:id="rId60"/>
    <p:sldId id="269" r:id="rId61"/>
    <p:sldId id="270" r:id="rId62"/>
  </p:sldIdLst>
  <p:sldSz cx="9144000" cy="5143500" type="screen16x9"/>
  <p:notesSz cx="6858000" cy="9144000"/>
  <p:embeddedFontLst>
    <p:embeddedFont>
      <p:font typeface="IBM Plex Mono" panose="020B0509050203000203" pitchFamily="49" charset="0"/>
      <p:regular r:id="rId64"/>
      <p:bold r:id="rId65"/>
      <p:italic r:id="rId66"/>
      <p:boldItalic r:id="rId67"/>
    </p:embeddedFont>
    <p:embeddedFont>
      <p:font typeface="Montserrat" panose="00000500000000000000" pitchFamily="2" charset="0"/>
      <p:regular r:id="rId68"/>
      <p:bold r:id="rId69"/>
      <p:italic r:id="rId70"/>
      <p:boldItalic r:id="rId71"/>
    </p:embeddedFont>
    <p:embeddedFont>
      <p:font typeface="Oswald" panose="00000500000000000000" pitchFamily="2" charset="0"/>
      <p:regular r:id="rId72"/>
      <p:bold r:id="rId73"/>
    </p:embeddedFont>
    <p:embeddedFont>
      <p:font typeface="Overpass" panose="020B0604020202020204" charset="0"/>
      <p:regular r:id="rId74"/>
      <p:bold r:id="rId75"/>
      <p:italic r:id="rId76"/>
      <p:boldItalic r:id="rId77"/>
    </p:embeddedFont>
    <p:embeddedFont>
      <p:font typeface="Ubuntu" panose="020B0504030602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a8f18a2f1b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2a8f18a2f1b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4934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0182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931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2745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1801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85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944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507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8f18a2f1b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a8f18a2f1b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1513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92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8f18a2f1b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a8f18a2f1b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8f18a2f1b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a8f18a2f1b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277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8157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6162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492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575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8795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7951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9374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8f18a2f1b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a8f18a2f1b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86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762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7834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825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8f18a2f1b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a8f18a2f1b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3868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73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103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697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9256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a8f18a2f1b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a8f18a2f1b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9055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419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5247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7950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a8f18a2f1b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a8f18a2f1b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48967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1284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1025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6730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2626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8f18a2f1b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a8f18a2f1b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4876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8084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52304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76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577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414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625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a8f18a2f1b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2a8f18a2f1b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a8f18a2f1b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a8f18a2f1b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8f18a2f1b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a8f18a2f1b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8f18a2f1b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2a8f18a2f1b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a8f18a2f1b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a8f18a2f1b_1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a8f18a2f1b_1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2a8f18a2f1b_1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a8f18a2f1b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2a8f18a2f1b_1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a8f18a2f1b_1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2a8f18a2f1b_1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536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a8f18a2f1b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2a8f18a2f1b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a8f18a2f1b_1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g2a8f18a2f1b_1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31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8f18a2f1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a8f18a2f1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2444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8f18a2f1b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a8f18a2f1b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770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559594" y="0"/>
            <a:ext cx="10263188" cy="5143500"/>
            <a:chOff x="0" y="0"/>
            <a:chExt cx="27368500" cy="13716000"/>
          </a:xfrm>
        </p:grpSpPr>
        <p:sp>
          <p:nvSpPr>
            <p:cNvPr id="11" name="Google Shape;11;p2"/>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sp>
          <p:nvSpPr>
            <p:cNvPr id="12" name="Google Shape;12;p2"/>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grpSp>
      <p:grpSp>
        <p:nvGrpSpPr>
          <p:cNvPr id="13" name="Google Shape;13;p2"/>
          <p:cNvGrpSpPr/>
          <p:nvPr/>
        </p:nvGrpSpPr>
        <p:grpSpPr>
          <a:xfrm>
            <a:off x="378351" y="1467425"/>
            <a:ext cx="8356911" cy="2311704"/>
            <a:chOff x="0" y="-38100"/>
            <a:chExt cx="4186200" cy="1321200"/>
          </a:xfrm>
        </p:grpSpPr>
        <p:sp>
          <p:nvSpPr>
            <p:cNvPr id="14" name="Google Shape;14;p2"/>
            <p:cNvSpPr/>
            <p:nvPr/>
          </p:nvSpPr>
          <p:spPr>
            <a:xfrm>
              <a:off x="0" y="0"/>
              <a:ext cx="4186087" cy="1282977"/>
            </a:xfrm>
            <a:custGeom>
              <a:avLst/>
              <a:gdLst/>
              <a:ahLst/>
              <a:cxnLst/>
              <a:rect l="l" t="t" r="r" b="b"/>
              <a:pathLst>
                <a:path w="4186087" h="1282977" extrusionOk="0">
                  <a:moveTo>
                    <a:pt x="0" y="0"/>
                  </a:moveTo>
                  <a:lnTo>
                    <a:pt x="4186087" y="0"/>
                  </a:lnTo>
                  <a:lnTo>
                    <a:pt x="4186087" y="1282977"/>
                  </a:lnTo>
                  <a:lnTo>
                    <a:pt x="0" y="1282977"/>
                  </a:lnTo>
                  <a:close/>
                </a:path>
              </a:pathLst>
            </a:custGeom>
            <a:solidFill>
              <a:srgbClr val="5AE1D2"/>
            </a:solidFill>
            <a:ln w="57150" cap="sq" cmpd="sng">
              <a:solidFill>
                <a:srgbClr val="000000"/>
              </a:solidFill>
              <a:prstDash val="solid"/>
              <a:miter lim="8000"/>
              <a:headEnd type="none" w="sm" len="sm"/>
              <a:tailEnd type="none" w="sm" len="sm"/>
            </a:ln>
          </p:spPr>
        </p:sp>
        <p:sp>
          <p:nvSpPr>
            <p:cNvPr id="15" name="Google Shape;15;p2"/>
            <p:cNvSpPr txBox="1"/>
            <p:nvPr/>
          </p:nvSpPr>
          <p:spPr>
            <a:xfrm>
              <a:off x="0" y="-38100"/>
              <a:ext cx="4186200" cy="1321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 name="Google Shape;16;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559594" y="0"/>
            <a:ext cx="10263188" cy="5143500"/>
            <a:chOff x="0" y="0"/>
            <a:chExt cx="27368500" cy="13716000"/>
          </a:xfrm>
        </p:grpSpPr>
        <p:sp>
          <p:nvSpPr>
            <p:cNvPr id="21" name="Google Shape;21;p3"/>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sp>
          <p:nvSpPr>
            <p:cNvPr id="22" name="Google Shape;22;p3"/>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grpSp>
      <p:grpSp>
        <p:nvGrpSpPr>
          <p:cNvPr id="23" name="Google Shape;23;p3"/>
          <p:cNvGrpSpPr/>
          <p:nvPr/>
        </p:nvGrpSpPr>
        <p:grpSpPr>
          <a:xfrm>
            <a:off x="909818" y="2014218"/>
            <a:ext cx="7324594" cy="1019375"/>
            <a:chOff x="0" y="-38100"/>
            <a:chExt cx="4186200" cy="582600"/>
          </a:xfrm>
        </p:grpSpPr>
        <p:sp>
          <p:nvSpPr>
            <p:cNvPr id="24" name="Google Shape;24;p3"/>
            <p:cNvSpPr/>
            <p:nvPr/>
          </p:nvSpPr>
          <p:spPr>
            <a:xfrm>
              <a:off x="0" y="0"/>
              <a:ext cx="4186087" cy="544445"/>
            </a:xfrm>
            <a:custGeom>
              <a:avLst/>
              <a:gdLst/>
              <a:ahLst/>
              <a:cxnLst/>
              <a:rect l="l" t="t" r="r" b="b"/>
              <a:pathLst>
                <a:path w="4186087" h="544445" extrusionOk="0">
                  <a:moveTo>
                    <a:pt x="0" y="0"/>
                  </a:moveTo>
                  <a:lnTo>
                    <a:pt x="4186087" y="0"/>
                  </a:lnTo>
                  <a:lnTo>
                    <a:pt x="4186087" y="544445"/>
                  </a:lnTo>
                  <a:lnTo>
                    <a:pt x="0" y="544445"/>
                  </a:lnTo>
                  <a:close/>
                </a:path>
              </a:pathLst>
            </a:custGeom>
            <a:solidFill>
              <a:srgbClr val="FFFFFF"/>
            </a:solidFill>
            <a:ln w="57150" cap="sq" cmpd="sng">
              <a:solidFill>
                <a:srgbClr val="000000"/>
              </a:solidFill>
              <a:prstDash val="solid"/>
              <a:miter lim="8000"/>
              <a:headEnd type="none" w="sm" len="sm"/>
              <a:tailEnd type="none" w="sm" len="sm"/>
            </a:ln>
          </p:spPr>
        </p:sp>
        <p:sp>
          <p:nvSpPr>
            <p:cNvPr id="25" name="Google Shape;25;p3"/>
            <p:cNvSpPr txBox="1"/>
            <p:nvPr/>
          </p:nvSpPr>
          <p:spPr>
            <a:xfrm>
              <a:off x="0" y="-38100"/>
              <a:ext cx="4186200" cy="5826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 name="Google Shape;2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559594" y="0"/>
            <a:ext cx="10263188" cy="5143500"/>
            <a:chOff x="0" y="0"/>
            <a:chExt cx="27368500" cy="13716000"/>
          </a:xfrm>
        </p:grpSpPr>
        <p:sp>
          <p:nvSpPr>
            <p:cNvPr id="30" name="Google Shape;30;p4"/>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sp>
          <p:nvSpPr>
            <p:cNvPr id="31" name="Google Shape;31;p4"/>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grpSp>
      <p:grpSp>
        <p:nvGrpSpPr>
          <p:cNvPr id="32" name="Google Shape;32;p4"/>
          <p:cNvGrpSpPr/>
          <p:nvPr/>
        </p:nvGrpSpPr>
        <p:grpSpPr>
          <a:xfrm>
            <a:off x="231675" y="0"/>
            <a:ext cx="5178329" cy="4159426"/>
            <a:chOff x="0" y="-38100"/>
            <a:chExt cx="4186200" cy="460200"/>
          </a:xfrm>
        </p:grpSpPr>
        <p:sp>
          <p:nvSpPr>
            <p:cNvPr id="33" name="Google Shape;33;p4"/>
            <p:cNvSpPr/>
            <p:nvPr/>
          </p:nvSpPr>
          <p:spPr>
            <a:xfrm>
              <a:off x="0" y="0"/>
              <a:ext cx="4186087" cy="421978"/>
            </a:xfrm>
            <a:custGeom>
              <a:avLst/>
              <a:gdLst/>
              <a:ahLst/>
              <a:cxnLst/>
              <a:rect l="l" t="t" r="r" b="b"/>
              <a:pathLst>
                <a:path w="4186087" h="421978" extrusionOk="0">
                  <a:moveTo>
                    <a:pt x="0" y="0"/>
                  </a:moveTo>
                  <a:lnTo>
                    <a:pt x="4186087" y="0"/>
                  </a:lnTo>
                  <a:lnTo>
                    <a:pt x="4186087" y="421978"/>
                  </a:lnTo>
                  <a:lnTo>
                    <a:pt x="0" y="421978"/>
                  </a:lnTo>
                  <a:close/>
                </a:path>
              </a:pathLst>
            </a:custGeom>
            <a:solidFill>
              <a:srgbClr val="E17E40"/>
            </a:solidFill>
            <a:ln w="57150" cap="sq" cmpd="sng">
              <a:solidFill>
                <a:srgbClr val="000000"/>
              </a:solidFill>
              <a:prstDash val="solid"/>
              <a:miter lim="8000"/>
              <a:headEnd type="none" w="sm" len="sm"/>
              <a:tailEnd type="none" w="sm" len="sm"/>
            </a:ln>
          </p:spPr>
        </p:sp>
        <p:sp>
          <p:nvSpPr>
            <p:cNvPr id="34" name="Google Shape;34;p4"/>
            <p:cNvSpPr txBox="1"/>
            <p:nvPr/>
          </p:nvSpPr>
          <p:spPr>
            <a:xfrm>
              <a:off x="0" y="-38100"/>
              <a:ext cx="4186200" cy="460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5" name="Google Shape;3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grpSp>
        <p:nvGrpSpPr>
          <p:cNvPr id="39" name="Google Shape;39;p5"/>
          <p:cNvGrpSpPr/>
          <p:nvPr/>
        </p:nvGrpSpPr>
        <p:grpSpPr>
          <a:xfrm>
            <a:off x="-559594" y="0"/>
            <a:ext cx="10263188" cy="5143500"/>
            <a:chOff x="0" y="0"/>
            <a:chExt cx="27368500" cy="13716000"/>
          </a:xfrm>
        </p:grpSpPr>
        <p:sp>
          <p:nvSpPr>
            <p:cNvPr id="40" name="Google Shape;40;p5"/>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sp>
          <p:nvSpPr>
            <p:cNvPr id="41" name="Google Shape;41;p5"/>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grpSp>
      <p:grpSp>
        <p:nvGrpSpPr>
          <p:cNvPr id="42" name="Google Shape;42;p5"/>
          <p:cNvGrpSpPr/>
          <p:nvPr/>
        </p:nvGrpSpPr>
        <p:grpSpPr>
          <a:xfrm>
            <a:off x="160326" y="212100"/>
            <a:ext cx="8672132" cy="1019375"/>
            <a:chOff x="0" y="-38100"/>
            <a:chExt cx="4186200" cy="582600"/>
          </a:xfrm>
        </p:grpSpPr>
        <p:sp>
          <p:nvSpPr>
            <p:cNvPr id="43" name="Google Shape;43;p5"/>
            <p:cNvSpPr/>
            <p:nvPr/>
          </p:nvSpPr>
          <p:spPr>
            <a:xfrm>
              <a:off x="0" y="0"/>
              <a:ext cx="4186087" cy="544445"/>
            </a:xfrm>
            <a:custGeom>
              <a:avLst/>
              <a:gdLst/>
              <a:ahLst/>
              <a:cxnLst/>
              <a:rect l="l" t="t" r="r" b="b"/>
              <a:pathLst>
                <a:path w="4186087" h="544445" extrusionOk="0">
                  <a:moveTo>
                    <a:pt x="0" y="0"/>
                  </a:moveTo>
                  <a:lnTo>
                    <a:pt x="4186087" y="0"/>
                  </a:lnTo>
                  <a:lnTo>
                    <a:pt x="4186087" y="544445"/>
                  </a:lnTo>
                  <a:lnTo>
                    <a:pt x="0" y="544445"/>
                  </a:lnTo>
                  <a:close/>
                </a:path>
              </a:pathLst>
            </a:custGeom>
            <a:solidFill>
              <a:srgbClr val="FFFFFF"/>
            </a:solidFill>
            <a:ln w="57150" cap="sq" cmpd="sng">
              <a:solidFill>
                <a:srgbClr val="000000"/>
              </a:solidFill>
              <a:prstDash val="solid"/>
              <a:miter lim="8000"/>
              <a:headEnd type="none" w="sm" len="sm"/>
              <a:tailEnd type="none" w="sm" len="sm"/>
            </a:ln>
          </p:spPr>
        </p:sp>
        <p:sp>
          <p:nvSpPr>
            <p:cNvPr id="44" name="Google Shape;44;p5"/>
            <p:cNvSpPr txBox="1"/>
            <p:nvPr/>
          </p:nvSpPr>
          <p:spPr>
            <a:xfrm>
              <a:off x="0" y="-38100"/>
              <a:ext cx="4186200" cy="5826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 name="Google Shape;4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 name="Google Shape;46;p5"/>
          <p:cNvSpPr txBox="1">
            <a:spLocks noGrp="1"/>
          </p:cNvSpPr>
          <p:nvPr>
            <p:ph type="body" idx="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grpSp>
        <p:nvGrpSpPr>
          <p:cNvPr id="47" name="Google Shape;47;p5"/>
          <p:cNvGrpSpPr/>
          <p:nvPr/>
        </p:nvGrpSpPr>
        <p:grpSpPr>
          <a:xfrm>
            <a:off x="160326" y="1152477"/>
            <a:ext cx="8672132" cy="2776105"/>
            <a:chOff x="0" y="-38100"/>
            <a:chExt cx="4186200" cy="1321200"/>
          </a:xfrm>
        </p:grpSpPr>
        <p:sp>
          <p:nvSpPr>
            <p:cNvPr id="48" name="Google Shape;48;p5"/>
            <p:cNvSpPr/>
            <p:nvPr/>
          </p:nvSpPr>
          <p:spPr>
            <a:xfrm>
              <a:off x="0" y="0"/>
              <a:ext cx="4186087" cy="1282977"/>
            </a:xfrm>
            <a:custGeom>
              <a:avLst/>
              <a:gdLst/>
              <a:ahLst/>
              <a:cxnLst/>
              <a:rect l="l" t="t" r="r" b="b"/>
              <a:pathLst>
                <a:path w="4186087" h="1282977" extrusionOk="0">
                  <a:moveTo>
                    <a:pt x="0" y="0"/>
                  </a:moveTo>
                  <a:lnTo>
                    <a:pt x="4186087" y="0"/>
                  </a:lnTo>
                  <a:lnTo>
                    <a:pt x="4186087" y="1282977"/>
                  </a:lnTo>
                  <a:lnTo>
                    <a:pt x="0" y="1282977"/>
                  </a:lnTo>
                  <a:close/>
                </a:path>
              </a:pathLst>
            </a:custGeom>
            <a:solidFill>
              <a:srgbClr val="5AE1D2"/>
            </a:solidFill>
            <a:ln w="57150" cap="sq" cmpd="sng">
              <a:solidFill>
                <a:srgbClr val="000000"/>
              </a:solidFill>
              <a:prstDash val="solid"/>
              <a:miter lim="8000"/>
              <a:headEnd type="none" w="sm" len="sm"/>
              <a:tailEnd type="none" w="sm" len="sm"/>
            </a:ln>
          </p:spPr>
        </p:sp>
        <p:sp>
          <p:nvSpPr>
            <p:cNvPr id="49" name="Google Shape;49;p5"/>
            <p:cNvSpPr txBox="1"/>
            <p:nvPr/>
          </p:nvSpPr>
          <p:spPr>
            <a:xfrm>
              <a:off x="0" y="-38100"/>
              <a:ext cx="4186200" cy="1321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0" name="Google Shape;50;p5"/>
          <p:cNvSpPr txBox="1">
            <a:spLocks noGrp="1"/>
          </p:cNvSpPr>
          <p:nvPr>
            <p:ph type="body" idx="2"/>
          </p:nvPr>
        </p:nvSpPr>
        <p:spPr>
          <a:xfrm>
            <a:off x="311700" y="158798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1" name="Google Shape;5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grpSp>
        <p:nvGrpSpPr>
          <p:cNvPr id="53" name="Google Shape;53;p6"/>
          <p:cNvGrpSpPr/>
          <p:nvPr/>
        </p:nvGrpSpPr>
        <p:grpSpPr>
          <a:xfrm>
            <a:off x="-559594" y="0"/>
            <a:ext cx="10263188" cy="5143500"/>
            <a:chOff x="0" y="0"/>
            <a:chExt cx="27368500" cy="13716000"/>
          </a:xfrm>
        </p:grpSpPr>
        <p:sp>
          <p:nvSpPr>
            <p:cNvPr id="54" name="Google Shape;54;p6"/>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sp>
          <p:nvSpPr>
            <p:cNvPr id="55" name="Google Shape;55;p6"/>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grpSp>
      <p:grpSp>
        <p:nvGrpSpPr>
          <p:cNvPr id="56" name="Google Shape;56;p6"/>
          <p:cNvGrpSpPr/>
          <p:nvPr/>
        </p:nvGrpSpPr>
        <p:grpSpPr>
          <a:xfrm>
            <a:off x="160326" y="212100"/>
            <a:ext cx="8672132" cy="1019375"/>
            <a:chOff x="0" y="-38100"/>
            <a:chExt cx="4186200" cy="582600"/>
          </a:xfrm>
        </p:grpSpPr>
        <p:sp>
          <p:nvSpPr>
            <p:cNvPr id="57" name="Google Shape;57;p6"/>
            <p:cNvSpPr/>
            <p:nvPr/>
          </p:nvSpPr>
          <p:spPr>
            <a:xfrm>
              <a:off x="0" y="0"/>
              <a:ext cx="4186087" cy="544445"/>
            </a:xfrm>
            <a:custGeom>
              <a:avLst/>
              <a:gdLst/>
              <a:ahLst/>
              <a:cxnLst/>
              <a:rect l="l" t="t" r="r" b="b"/>
              <a:pathLst>
                <a:path w="4186087" h="544445" extrusionOk="0">
                  <a:moveTo>
                    <a:pt x="0" y="0"/>
                  </a:moveTo>
                  <a:lnTo>
                    <a:pt x="4186087" y="0"/>
                  </a:lnTo>
                  <a:lnTo>
                    <a:pt x="4186087" y="544445"/>
                  </a:lnTo>
                  <a:lnTo>
                    <a:pt x="0" y="544445"/>
                  </a:lnTo>
                  <a:close/>
                </a:path>
              </a:pathLst>
            </a:custGeom>
            <a:solidFill>
              <a:srgbClr val="FFFFFF"/>
            </a:solidFill>
            <a:ln w="57150" cap="sq" cmpd="sng">
              <a:solidFill>
                <a:srgbClr val="000000"/>
              </a:solidFill>
              <a:prstDash val="solid"/>
              <a:miter lim="8000"/>
              <a:headEnd type="none" w="sm" len="sm"/>
              <a:tailEnd type="none" w="sm" len="sm"/>
            </a:ln>
          </p:spPr>
        </p:sp>
        <p:sp>
          <p:nvSpPr>
            <p:cNvPr id="58" name="Google Shape;58;p6"/>
            <p:cNvSpPr txBox="1"/>
            <p:nvPr/>
          </p:nvSpPr>
          <p:spPr>
            <a:xfrm>
              <a:off x="0" y="-38100"/>
              <a:ext cx="4186200" cy="5826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9" name="Google Shape;5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0" name="Google Shape;6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grpSp>
        <p:nvGrpSpPr>
          <p:cNvPr id="62" name="Google Shape;62;p7"/>
          <p:cNvGrpSpPr/>
          <p:nvPr/>
        </p:nvGrpSpPr>
        <p:grpSpPr>
          <a:xfrm>
            <a:off x="-559594" y="0"/>
            <a:ext cx="10263188" cy="5143500"/>
            <a:chOff x="0" y="0"/>
            <a:chExt cx="27368500" cy="13716000"/>
          </a:xfrm>
        </p:grpSpPr>
        <p:sp>
          <p:nvSpPr>
            <p:cNvPr id="63" name="Google Shape;63;p7"/>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sp>
          <p:nvSpPr>
            <p:cNvPr id="64" name="Google Shape;64;p7"/>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grpSp>
      <p:grpSp>
        <p:nvGrpSpPr>
          <p:cNvPr id="65" name="Google Shape;65;p7"/>
          <p:cNvGrpSpPr/>
          <p:nvPr/>
        </p:nvGrpSpPr>
        <p:grpSpPr>
          <a:xfrm>
            <a:off x="391850" y="1235450"/>
            <a:ext cx="7324594" cy="2520193"/>
            <a:chOff x="0" y="-38100"/>
            <a:chExt cx="4186200" cy="460200"/>
          </a:xfrm>
        </p:grpSpPr>
        <p:sp>
          <p:nvSpPr>
            <p:cNvPr id="66" name="Google Shape;66;p7"/>
            <p:cNvSpPr/>
            <p:nvPr/>
          </p:nvSpPr>
          <p:spPr>
            <a:xfrm>
              <a:off x="0" y="0"/>
              <a:ext cx="4186087" cy="421978"/>
            </a:xfrm>
            <a:custGeom>
              <a:avLst/>
              <a:gdLst/>
              <a:ahLst/>
              <a:cxnLst/>
              <a:rect l="l" t="t" r="r" b="b"/>
              <a:pathLst>
                <a:path w="4186087" h="421978" extrusionOk="0">
                  <a:moveTo>
                    <a:pt x="0" y="0"/>
                  </a:moveTo>
                  <a:lnTo>
                    <a:pt x="4186087" y="0"/>
                  </a:lnTo>
                  <a:lnTo>
                    <a:pt x="4186087" y="421978"/>
                  </a:lnTo>
                  <a:lnTo>
                    <a:pt x="0" y="421978"/>
                  </a:lnTo>
                  <a:close/>
                </a:path>
              </a:pathLst>
            </a:custGeom>
            <a:solidFill>
              <a:srgbClr val="E17E40"/>
            </a:solidFill>
            <a:ln w="57150" cap="sq" cmpd="sng">
              <a:solidFill>
                <a:srgbClr val="000000"/>
              </a:solidFill>
              <a:prstDash val="solid"/>
              <a:miter lim="8000"/>
              <a:headEnd type="none" w="sm" len="sm"/>
              <a:tailEnd type="none" w="sm" len="sm"/>
            </a:ln>
          </p:spPr>
        </p:sp>
        <p:sp>
          <p:nvSpPr>
            <p:cNvPr id="67" name="Google Shape;67;p7"/>
            <p:cNvSpPr txBox="1"/>
            <p:nvPr/>
          </p:nvSpPr>
          <p:spPr>
            <a:xfrm>
              <a:off x="0" y="-38100"/>
              <a:ext cx="4186200" cy="460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8" name="Google Shape;68;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9" name="Google Shape;6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grpSp>
        <p:nvGrpSpPr>
          <p:cNvPr id="71" name="Google Shape;71;p8"/>
          <p:cNvGrpSpPr/>
          <p:nvPr/>
        </p:nvGrpSpPr>
        <p:grpSpPr>
          <a:xfrm>
            <a:off x="-559594" y="0"/>
            <a:ext cx="10263188" cy="5143500"/>
            <a:chOff x="0" y="0"/>
            <a:chExt cx="27368500" cy="13716000"/>
          </a:xfrm>
        </p:grpSpPr>
        <p:sp>
          <p:nvSpPr>
            <p:cNvPr id="72" name="Google Shape;72;p8"/>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sp>
          <p:nvSpPr>
            <p:cNvPr id="73" name="Google Shape;73;p8"/>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grpSp>
      <p:grpSp>
        <p:nvGrpSpPr>
          <p:cNvPr id="74" name="Google Shape;74;p8"/>
          <p:cNvGrpSpPr/>
          <p:nvPr/>
        </p:nvGrpSpPr>
        <p:grpSpPr>
          <a:xfrm>
            <a:off x="354325" y="780649"/>
            <a:ext cx="3956378" cy="3126523"/>
            <a:chOff x="0" y="-38100"/>
            <a:chExt cx="4186200" cy="582600"/>
          </a:xfrm>
        </p:grpSpPr>
        <p:sp>
          <p:nvSpPr>
            <p:cNvPr id="75" name="Google Shape;75;p8"/>
            <p:cNvSpPr/>
            <p:nvPr/>
          </p:nvSpPr>
          <p:spPr>
            <a:xfrm>
              <a:off x="0" y="0"/>
              <a:ext cx="4186087" cy="544445"/>
            </a:xfrm>
            <a:custGeom>
              <a:avLst/>
              <a:gdLst/>
              <a:ahLst/>
              <a:cxnLst/>
              <a:rect l="l" t="t" r="r" b="b"/>
              <a:pathLst>
                <a:path w="4186087" h="544445" extrusionOk="0">
                  <a:moveTo>
                    <a:pt x="0" y="0"/>
                  </a:moveTo>
                  <a:lnTo>
                    <a:pt x="4186087" y="0"/>
                  </a:lnTo>
                  <a:lnTo>
                    <a:pt x="4186087" y="544445"/>
                  </a:lnTo>
                  <a:lnTo>
                    <a:pt x="0" y="544445"/>
                  </a:lnTo>
                  <a:close/>
                </a:path>
              </a:pathLst>
            </a:custGeom>
            <a:solidFill>
              <a:srgbClr val="FFFFFF"/>
            </a:solidFill>
            <a:ln w="57150" cap="sq" cmpd="sng">
              <a:solidFill>
                <a:srgbClr val="000000"/>
              </a:solidFill>
              <a:prstDash val="solid"/>
              <a:miter lim="8000"/>
              <a:headEnd type="none" w="sm" len="sm"/>
              <a:tailEnd type="none" w="sm" len="sm"/>
            </a:ln>
          </p:spPr>
        </p:sp>
        <p:sp>
          <p:nvSpPr>
            <p:cNvPr id="76" name="Google Shape;76;p8"/>
            <p:cNvSpPr txBox="1"/>
            <p:nvPr/>
          </p:nvSpPr>
          <p:spPr>
            <a:xfrm>
              <a:off x="0" y="-38100"/>
              <a:ext cx="4186200" cy="5826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7" name="Google Shape;77;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9" name="Google Shape;79;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0" name="Google Shape;80;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1" name="Google Shape;8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
        <p:cNvGrpSpPr/>
        <p:nvPr/>
      </p:nvGrpSpPr>
      <p:grpSpPr>
        <a:xfrm>
          <a:off x="0" y="0"/>
          <a:ext cx="0" cy="0"/>
          <a:chOff x="0" y="0"/>
          <a:chExt cx="0" cy="0"/>
        </a:xfrm>
      </p:grpSpPr>
      <p:grpSp>
        <p:nvGrpSpPr>
          <p:cNvPr id="83" name="Google Shape;83;p9"/>
          <p:cNvGrpSpPr/>
          <p:nvPr/>
        </p:nvGrpSpPr>
        <p:grpSpPr>
          <a:xfrm>
            <a:off x="-559594" y="0"/>
            <a:ext cx="10263188" cy="5143500"/>
            <a:chOff x="0" y="0"/>
            <a:chExt cx="27368500" cy="13716000"/>
          </a:xfrm>
        </p:grpSpPr>
        <p:sp>
          <p:nvSpPr>
            <p:cNvPr id="84" name="Google Shape;84;p9"/>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sp>
          <p:nvSpPr>
            <p:cNvPr id="85" name="Google Shape;85;p9"/>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2">
                <a:alphaModFix/>
              </a:blip>
              <a:stretch>
                <a:fillRect/>
              </a:stretch>
            </a:blipFill>
            <a:ln>
              <a:noFill/>
            </a:ln>
          </p:spPr>
        </p:sp>
      </p:grpSp>
      <p:grpSp>
        <p:nvGrpSpPr>
          <p:cNvPr id="86" name="Google Shape;86;p9"/>
          <p:cNvGrpSpPr/>
          <p:nvPr/>
        </p:nvGrpSpPr>
        <p:grpSpPr>
          <a:xfrm>
            <a:off x="909818" y="212105"/>
            <a:ext cx="7324594" cy="1019375"/>
            <a:chOff x="0" y="-38100"/>
            <a:chExt cx="4186200" cy="582600"/>
          </a:xfrm>
        </p:grpSpPr>
        <p:sp>
          <p:nvSpPr>
            <p:cNvPr id="87" name="Google Shape;87;p9"/>
            <p:cNvSpPr/>
            <p:nvPr/>
          </p:nvSpPr>
          <p:spPr>
            <a:xfrm>
              <a:off x="0" y="0"/>
              <a:ext cx="4186087" cy="544445"/>
            </a:xfrm>
            <a:custGeom>
              <a:avLst/>
              <a:gdLst/>
              <a:ahLst/>
              <a:cxnLst/>
              <a:rect l="l" t="t" r="r" b="b"/>
              <a:pathLst>
                <a:path w="4186087" h="544445" extrusionOk="0">
                  <a:moveTo>
                    <a:pt x="0" y="0"/>
                  </a:moveTo>
                  <a:lnTo>
                    <a:pt x="4186087" y="0"/>
                  </a:lnTo>
                  <a:lnTo>
                    <a:pt x="4186087" y="544445"/>
                  </a:lnTo>
                  <a:lnTo>
                    <a:pt x="0" y="544445"/>
                  </a:lnTo>
                  <a:close/>
                </a:path>
              </a:pathLst>
            </a:custGeom>
            <a:solidFill>
              <a:srgbClr val="FFFFFF"/>
            </a:solidFill>
            <a:ln w="57150" cap="sq" cmpd="sng">
              <a:solidFill>
                <a:srgbClr val="000000"/>
              </a:solidFill>
              <a:prstDash val="solid"/>
              <a:miter lim="8000"/>
              <a:headEnd type="none" w="sm" len="sm"/>
              <a:tailEnd type="none" w="sm" len="sm"/>
            </a:ln>
          </p:spPr>
        </p:sp>
        <p:sp>
          <p:nvSpPr>
            <p:cNvPr id="88" name="Google Shape;88;p9"/>
            <p:cNvSpPr txBox="1"/>
            <p:nvPr/>
          </p:nvSpPr>
          <p:spPr>
            <a:xfrm>
              <a:off x="0" y="-38100"/>
              <a:ext cx="4186200" cy="5826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89" name="Google Shape;89;p9"/>
          <p:cNvGrpSpPr/>
          <p:nvPr/>
        </p:nvGrpSpPr>
        <p:grpSpPr>
          <a:xfrm>
            <a:off x="909818" y="1136142"/>
            <a:ext cx="7324594" cy="2311704"/>
            <a:chOff x="0" y="-38100"/>
            <a:chExt cx="4186200" cy="1321200"/>
          </a:xfrm>
        </p:grpSpPr>
        <p:sp>
          <p:nvSpPr>
            <p:cNvPr id="90" name="Google Shape;90;p9"/>
            <p:cNvSpPr/>
            <p:nvPr/>
          </p:nvSpPr>
          <p:spPr>
            <a:xfrm>
              <a:off x="0" y="0"/>
              <a:ext cx="4186087" cy="1282977"/>
            </a:xfrm>
            <a:custGeom>
              <a:avLst/>
              <a:gdLst/>
              <a:ahLst/>
              <a:cxnLst/>
              <a:rect l="l" t="t" r="r" b="b"/>
              <a:pathLst>
                <a:path w="4186087" h="1282977" extrusionOk="0">
                  <a:moveTo>
                    <a:pt x="0" y="0"/>
                  </a:moveTo>
                  <a:lnTo>
                    <a:pt x="4186087" y="0"/>
                  </a:lnTo>
                  <a:lnTo>
                    <a:pt x="4186087" y="1282977"/>
                  </a:lnTo>
                  <a:lnTo>
                    <a:pt x="0" y="1282977"/>
                  </a:lnTo>
                  <a:close/>
                </a:path>
              </a:pathLst>
            </a:custGeom>
            <a:solidFill>
              <a:srgbClr val="5AE1D2"/>
            </a:solidFill>
            <a:ln w="57150" cap="sq" cmpd="sng">
              <a:solidFill>
                <a:srgbClr val="000000"/>
              </a:solidFill>
              <a:prstDash val="solid"/>
              <a:miter lim="8000"/>
              <a:headEnd type="none" w="sm" len="sm"/>
              <a:tailEnd type="none" w="sm" len="sm"/>
            </a:ln>
          </p:spPr>
        </p:sp>
        <p:sp>
          <p:nvSpPr>
            <p:cNvPr id="91" name="Google Shape;91;p9"/>
            <p:cNvSpPr txBox="1"/>
            <p:nvPr/>
          </p:nvSpPr>
          <p:spPr>
            <a:xfrm>
              <a:off x="0" y="-38100"/>
              <a:ext cx="4186200" cy="1321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2" name="Google Shape;92;p9"/>
          <p:cNvGrpSpPr/>
          <p:nvPr/>
        </p:nvGrpSpPr>
        <p:grpSpPr>
          <a:xfrm>
            <a:off x="909818" y="4066424"/>
            <a:ext cx="7324594" cy="798388"/>
            <a:chOff x="0" y="-38100"/>
            <a:chExt cx="4186200" cy="456300"/>
          </a:xfrm>
        </p:grpSpPr>
        <p:sp>
          <p:nvSpPr>
            <p:cNvPr id="93" name="Google Shape;93;p9"/>
            <p:cNvSpPr/>
            <p:nvPr/>
          </p:nvSpPr>
          <p:spPr>
            <a:xfrm>
              <a:off x="0" y="0"/>
              <a:ext cx="4186087" cy="418156"/>
            </a:xfrm>
            <a:custGeom>
              <a:avLst/>
              <a:gdLst/>
              <a:ahLst/>
              <a:cxnLst/>
              <a:rect l="l" t="t" r="r" b="b"/>
              <a:pathLst>
                <a:path w="4186087" h="418156" extrusionOk="0">
                  <a:moveTo>
                    <a:pt x="0" y="0"/>
                  </a:moveTo>
                  <a:lnTo>
                    <a:pt x="4186087" y="0"/>
                  </a:lnTo>
                  <a:lnTo>
                    <a:pt x="4186087" y="418156"/>
                  </a:lnTo>
                  <a:lnTo>
                    <a:pt x="0" y="418156"/>
                  </a:lnTo>
                  <a:close/>
                </a:path>
              </a:pathLst>
            </a:custGeom>
            <a:solidFill>
              <a:srgbClr val="5AE1D2"/>
            </a:solidFill>
            <a:ln w="57150" cap="sq" cmpd="sng">
              <a:solidFill>
                <a:srgbClr val="000000"/>
              </a:solidFill>
              <a:prstDash val="solid"/>
              <a:miter lim="8000"/>
              <a:headEnd type="none" w="sm" len="sm"/>
              <a:tailEnd type="none" w="sm" len="sm"/>
            </a:ln>
          </p:spPr>
        </p:sp>
        <p:sp>
          <p:nvSpPr>
            <p:cNvPr id="94" name="Google Shape;94;p9"/>
            <p:cNvSpPr txBox="1"/>
            <p:nvPr/>
          </p:nvSpPr>
          <p:spPr>
            <a:xfrm>
              <a:off x="0" y="-38100"/>
              <a:ext cx="4186200" cy="4563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95" name="Google Shape;95;p9"/>
          <p:cNvGrpSpPr/>
          <p:nvPr/>
        </p:nvGrpSpPr>
        <p:grpSpPr>
          <a:xfrm>
            <a:off x="909818" y="3354151"/>
            <a:ext cx="7324594" cy="805212"/>
            <a:chOff x="0" y="-38100"/>
            <a:chExt cx="4186200" cy="460200"/>
          </a:xfrm>
        </p:grpSpPr>
        <p:sp>
          <p:nvSpPr>
            <p:cNvPr id="96" name="Google Shape;96;p9"/>
            <p:cNvSpPr/>
            <p:nvPr/>
          </p:nvSpPr>
          <p:spPr>
            <a:xfrm>
              <a:off x="0" y="0"/>
              <a:ext cx="4186087" cy="421978"/>
            </a:xfrm>
            <a:custGeom>
              <a:avLst/>
              <a:gdLst/>
              <a:ahLst/>
              <a:cxnLst/>
              <a:rect l="l" t="t" r="r" b="b"/>
              <a:pathLst>
                <a:path w="4186087" h="421978" extrusionOk="0">
                  <a:moveTo>
                    <a:pt x="0" y="0"/>
                  </a:moveTo>
                  <a:lnTo>
                    <a:pt x="4186087" y="0"/>
                  </a:lnTo>
                  <a:lnTo>
                    <a:pt x="4186087" y="421978"/>
                  </a:lnTo>
                  <a:lnTo>
                    <a:pt x="0" y="421978"/>
                  </a:lnTo>
                  <a:close/>
                </a:path>
              </a:pathLst>
            </a:custGeom>
            <a:solidFill>
              <a:srgbClr val="E17E40"/>
            </a:solidFill>
            <a:ln w="57150" cap="sq" cmpd="sng">
              <a:solidFill>
                <a:srgbClr val="000000"/>
              </a:solidFill>
              <a:prstDash val="solid"/>
              <a:miter lim="8000"/>
              <a:headEnd type="none" w="sm" len="sm"/>
              <a:tailEnd type="none" w="sm" len="sm"/>
            </a:ln>
          </p:spPr>
        </p:sp>
        <p:sp>
          <p:nvSpPr>
            <p:cNvPr id="97" name="Google Shape;97;p9"/>
            <p:cNvSpPr txBox="1"/>
            <p:nvPr/>
          </p:nvSpPr>
          <p:spPr>
            <a:xfrm>
              <a:off x="0" y="-38100"/>
              <a:ext cx="4186200" cy="460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98" name="Google Shape;98;p9"/>
          <p:cNvSpPr txBox="1">
            <a:spLocks noGrp="1"/>
          </p:cNvSpPr>
          <p:nvPr>
            <p:ph type="body" idx="1"/>
          </p:nvPr>
        </p:nvSpPr>
        <p:spPr>
          <a:xfrm>
            <a:off x="1417250" y="4230575"/>
            <a:ext cx="48933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99" name="Google Shape;9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Oswald"/>
              <a:buNone/>
              <a:defRPr sz="2800" b="1">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swald"/>
              <a:buChar char="●"/>
              <a:defRPr sz="1800" b="1">
                <a:solidFill>
                  <a:schemeClr val="dk2"/>
                </a:solidFill>
                <a:latin typeface="Oswald"/>
                <a:ea typeface="Oswald"/>
                <a:cs typeface="Oswald"/>
                <a:sym typeface="Oswald"/>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marL="1828800" lvl="3" indent="-3175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4pPr>
            <a:lvl5pPr marL="2286000" lvl="4" indent="-3175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5pPr>
            <a:lvl6pPr marL="2743200" lvl="5" indent="-3175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6pPr>
            <a:lvl7pPr marL="3200400" lvl="6" indent="-3175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7pPr>
            <a:lvl8pPr marL="3657600" lvl="7" indent="-3175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8pPr>
            <a:lvl9pPr marL="4114800" lvl="8" indent="-3175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51.png"/><Relationship Id="rId12" Type="http://schemas.openxmlformats.org/officeDocument/2006/relationships/image" Target="../media/image45.png"/><Relationship Id="rId17" Type="http://schemas.openxmlformats.org/officeDocument/2006/relationships/image" Target="../media/image55.png"/><Relationship Id="rId2" Type="http://schemas.openxmlformats.org/officeDocument/2006/relationships/notesSlide" Target="../notesSlides/notesSlide60.xml"/><Relationship Id="rId16"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57.png"/><Relationship Id="rId11" Type="http://schemas.openxmlformats.org/officeDocument/2006/relationships/image" Target="../media/image33.png"/><Relationship Id="rId5" Type="http://schemas.openxmlformats.org/officeDocument/2006/relationships/image" Target="../media/image15.png"/><Relationship Id="rId15" Type="http://schemas.openxmlformats.org/officeDocument/2006/relationships/image" Target="../media/image37.png"/><Relationship Id="rId10"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42.png"/><Relationship Id="rId1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105"/>
        <p:cNvGrpSpPr/>
        <p:nvPr/>
      </p:nvGrpSpPr>
      <p:grpSpPr>
        <a:xfrm>
          <a:off x="0" y="0"/>
          <a:ext cx="0" cy="0"/>
          <a:chOff x="0" y="0"/>
          <a:chExt cx="0" cy="0"/>
        </a:xfrm>
      </p:grpSpPr>
      <p:grpSp>
        <p:nvGrpSpPr>
          <p:cNvPr id="106" name="Google Shape;106;p11"/>
          <p:cNvGrpSpPr/>
          <p:nvPr/>
        </p:nvGrpSpPr>
        <p:grpSpPr>
          <a:xfrm>
            <a:off x="0" y="0"/>
            <a:ext cx="9144000" cy="5143500"/>
            <a:chOff x="0" y="0"/>
            <a:chExt cx="27368500" cy="13716000"/>
          </a:xfrm>
        </p:grpSpPr>
        <p:sp>
          <p:nvSpPr>
            <p:cNvPr id="107" name="Google Shape;107;p11"/>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108" name="Google Shape;108;p11"/>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109" name="Google Shape;109;p11"/>
          <p:cNvGrpSpPr/>
          <p:nvPr/>
        </p:nvGrpSpPr>
        <p:grpSpPr>
          <a:xfrm>
            <a:off x="458453" y="1093477"/>
            <a:ext cx="5359400" cy="1683467"/>
            <a:chOff x="0" y="-38100"/>
            <a:chExt cx="2823058" cy="886765"/>
          </a:xfrm>
        </p:grpSpPr>
        <p:sp>
          <p:nvSpPr>
            <p:cNvPr id="110" name="Google Shape;110;p11"/>
            <p:cNvSpPr/>
            <p:nvPr/>
          </p:nvSpPr>
          <p:spPr>
            <a:xfrm>
              <a:off x="0" y="0"/>
              <a:ext cx="2823058" cy="848665"/>
            </a:xfrm>
            <a:custGeom>
              <a:avLst/>
              <a:gdLst/>
              <a:ahLst/>
              <a:cxnLst/>
              <a:rect l="l" t="t" r="r" b="b"/>
              <a:pathLst>
                <a:path w="2823058" h="848665" extrusionOk="0">
                  <a:moveTo>
                    <a:pt x="0" y="0"/>
                  </a:moveTo>
                  <a:lnTo>
                    <a:pt x="2823058" y="0"/>
                  </a:lnTo>
                  <a:lnTo>
                    <a:pt x="2823058" y="848665"/>
                  </a:lnTo>
                  <a:lnTo>
                    <a:pt x="0" y="848665"/>
                  </a:lnTo>
                  <a:close/>
                </a:path>
              </a:pathLst>
            </a:custGeom>
            <a:solidFill>
              <a:srgbClr val="000000"/>
            </a:solidFill>
            <a:ln>
              <a:noFill/>
            </a:ln>
          </p:spPr>
          <p:txBody>
            <a:bodyPr/>
            <a:lstStyle/>
            <a:p>
              <a:endParaRPr lang="pt-BR"/>
            </a:p>
          </p:txBody>
        </p:sp>
        <p:sp>
          <p:nvSpPr>
            <p:cNvPr id="111" name="Google Shape;111;p11"/>
            <p:cNvSpPr txBox="1"/>
            <p:nvPr/>
          </p:nvSpPr>
          <p:spPr>
            <a:xfrm>
              <a:off x="0" y="-38100"/>
              <a:ext cx="2823058" cy="886765"/>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2" name="Google Shape;112;p11"/>
          <p:cNvSpPr/>
          <p:nvPr/>
        </p:nvSpPr>
        <p:spPr>
          <a:xfrm>
            <a:off x="298360" y="390547"/>
            <a:ext cx="5920886" cy="4381456"/>
          </a:xfrm>
          <a:custGeom>
            <a:avLst/>
            <a:gdLst/>
            <a:ahLst/>
            <a:cxnLst/>
            <a:rect l="l" t="t" r="r" b="b"/>
            <a:pathLst>
              <a:path w="11841772" h="8762911" extrusionOk="0">
                <a:moveTo>
                  <a:pt x="0" y="0"/>
                </a:moveTo>
                <a:lnTo>
                  <a:pt x="11841772" y="0"/>
                </a:lnTo>
                <a:lnTo>
                  <a:pt x="11841772" y="8762912"/>
                </a:lnTo>
                <a:lnTo>
                  <a:pt x="0" y="8762912"/>
                </a:lnTo>
                <a:lnTo>
                  <a:pt x="0" y="0"/>
                </a:lnTo>
                <a:close/>
              </a:path>
            </a:pathLst>
          </a:custGeom>
          <a:blipFill rotWithShape="1">
            <a:blip r:embed="rId4">
              <a:alphaModFix/>
            </a:blip>
            <a:stretch>
              <a:fillRect/>
            </a:stretch>
          </a:blipFill>
          <a:ln>
            <a:noFill/>
          </a:ln>
        </p:spPr>
        <p:txBody>
          <a:bodyPr/>
          <a:lstStyle/>
          <a:p>
            <a:endParaRPr lang="pt-BR"/>
          </a:p>
        </p:txBody>
      </p:sp>
      <p:grpSp>
        <p:nvGrpSpPr>
          <p:cNvPr id="113" name="Google Shape;113;p11"/>
          <p:cNvGrpSpPr/>
          <p:nvPr/>
        </p:nvGrpSpPr>
        <p:grpSpPr>
          <a:xfrm>
            <a:off x="458453" y="1973775"/>
            <a:ext cx="8048625" cy="2347734"/>
            <a:chOff x="0" y="-38100"/>
            <a:chExt cx="4600023" cy="1341798"/>
          </a:xfrm>
        </p:grpSpPr>
        <p:sp>
          <p:nvSpPr>
            <p:cNvPr id="114" name="Google Shape;114;p11"/>
            <p:cNvSpPr/>
            <p:nvPr/>
          </p:nvSpPr>
          <p:spPr>
            <a:xfrm>
              <a:off x="0" y="0"/>
              <a:ext cx="4600023" cy="1303698"/>
            </a:xfrm>
            <a:custGeom>
              <a:avLst/>
              <a:gdLst/>
              <a:ahLst/>
              <a:cxnLst/>
              <a:rect l="l" t="t" r="r" b="b"/>
              <a:pathLst>
                <a:path w="4600023" h="1303698" extrusionOk="0">
                  <a:moveTo>
                    <a:pt x="0" y="0"/>
                  </a:moveTo>
                  <a:lnTo>
                    <a:pt x="4600023" y="0"/>
                  </a:lnTo>
                  <a:lnTo>
                    <a:pt x="4600023" y="1303698"/>
                  </a:lnTo>
                  <a:lnTo>
                    <a:pt x="0" y="1303698"/>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15" name="Google Shape;115;p11"/>
            <p:cNvSpPr txBox="1"/>
            <p:nvPr/>
          </p:nvSpPr>
          <p:spPr>
            <a:xfrm>
              <a:off x="0" y="-38100"/>
              <a:ext cx="4600023" cy="134179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16" name="Google Shape;116;p11"/>
          <p:cNvSpPr txBox="1"/>
          <p:nvPr/>
        </p:nvSpPr>
        <p:spPr>
          <a:xfrm>
            <a:off x="195225" y="2025450"/>
            <a:ext cx="8517900" cy="3425553"/>
          </a:xfrm>
          <a:prstGeom prst="rect">
            <a:avLst/>
          </a:prstGeom>
          <a:noFill/>
          <a:ln>
            <a:noFill/>
          </a:ln>
        </p:spPr>
        <p:txBody>
          <a:bodyPr spcFirstLastPara="1" wrap="square" lIns="0" tIns="0" rIns="0" bIns="0" anchor="t" anchorCtr="0">
            <a:spAutoFit/>
          </a:bodyPr>
          <a:lstStyle/>
          <a:p>
            <a:pPr marL="0" marR="0" lvl="0" indent="0" algn="ctr" rtl="0">
              <a:lnSpc>
                <a:spcPct val="140001"/>
              </a:lnSpc>
              <a:spcBef>
                <a:spcPts val="0"/>
              </a:spcBef>
              <a:spcAft>
                <a:spcPts val="0"/>
              </a:spcAft>
              <a:buNone/>
            </a:pPr>
            <a:r>
              <a:rPr lang="en" sz="15900" b="1" i="0" u="none" strike="noStrike" cap="none" dirty="0">
                <a:solidFill>
                  <a:srgbClr val="0070C0"/>
                </a:solidFill>
                <a:effectLst>
                  <a:outerShdw dist="76200" dir="10800000" sx="101000" sy="101000" algn="ctr" rotWithShape="0">
                    <a:srgbClr val="FFFF00">
                      <a:alpha val="74000"/>
                    </a:srgbClr>
                  </a:outerShdw>
                </a:effectLst>
                <a:latin typeface="Oswald"/>
                <a:ea typeface="Oswald"/>
                <a:cs typeface="Oswald"/>
                <a:sym typeface="Oswald"/>
              </a:rPr>
              <a:t>PYTHON</a:t>
            </a:r>
            <a:endParaRPr sz="700" dirty="0">
              <a:solidFill>
                <a:srgbClr val="0070C0"/>
              </a:solidFill>
              <a:effectLst>
                <a:outerShdw dist="76200" dir="10800000" sx="101000" sy="101000" algn="ctr" rotWithShape="0">
                  <a:srgbClr val="FFFF00">
                    <a:alpha val="74000"/>
                  </a:srgbClr>
                </a:outerShdw>
              </a:effectLst>
            </a:endParaRPr>
          </a:p>
        </p:txBody>
      </p:sp>
      <p:grpSp>
        <p:nvGrpSpPr>
          <p:cNvPr id="117" name="Google Shape;117;p11"/>
          <p:cNvGrpSpPr/>
          <p:nvPr/>
        </p:nvGrpSpPr>
        <p:grpSpPr>
          <a:xfrm>
            <a:off x="458453" y="451545"/>
            <a:ext cx="3295443" cy="396180"/>
            <a:chOff x="0" y="-38100"/>
            <a:chExt cx="1735872" cy="208688"/>
          </a:xfrm>
        </p:grpSpPr>
        <p:sp>
          <p:nvSpPr>
            <p:cNvPr id="118" name="Google Shape;118;p11"/>
            <p:cNvSpPr/>
            <p:nvPr/>
          </p:nvSpPr>
          <p:spPr>
            <a:xfrm>
              <a:off x="0" y="0"/>
              <a:ext cx="1735872" cy="170588"/>
            </a:xfrm>
            <a:custGeom>
              <a:avLst/>
              <a:gdLst/>
              <a:ahLst/>
              <a:cxnLst/>
              <a:rect l="l" t="t" r="r" b="b"/>
              <a:pathLst>
                <a:path w="1735872" h="170588" extrusionOk="0">
                  <a:moveTo>
                    <a:pt x="0" y="0"/>
                  </a:moveTo>
                  <a:lnTo>
                    <a:pt x="1735872" y="0"/>
                  </a:lnTo>
                  <a:lnTo>
                    <a:pt x="1735872" y="170588"/>
                  </a:lnTo>
                  <a:lnTo>
                    <a:pt x="0" y="170588"/>
                  </a:lnTo>
                  <a:close/>
                </a:path>
              </a:pathLst>
            </a:custGeom>
            <a:solidFill>
              <a:srgbClr val="5AE1D2"/>
            </a:solidFill>
            <a:ln>
              <a:noFill/>
            </a:ln>
          </p:spPr>
          <p:txBody>
            <a:bodyPr/>
            <a:lstStyle/>
            <a:p>
              <a:endParaRPr lang="pt-BR"/>
            </a:p>
          </p:txBody>
        </p:sp>
        <p:sp>
          <p:nvSpPr>
            <p:cNvPr id="119" name="Google Shape;119;p11"/>
            <p:cNvSpPr txBox="1"/>
            <p:nvPr/>
          </p:nvSpPr>
          <p:spPr>
            <a:xfrm>
              <a:off x="0" y="-38100"/>
              <a:ext cx="1735872" cy="20868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20" name="Google Shape;120;p11"/>
          <p:cNvGrpSpPr/>
          <p:nvPr/>
        </p:nvGrpSpPr>
        <p:grpSpPr>
          <a:xfrm>
            <a:off x="572370" y="880546"/>
            <a:ext cx="2971800" cy="307311"/>
            <a:chOff x="0" y="-38100"/>
            <a:chExt cx="1565393" cy="161876"/>
          </a:xfrm>
        </p:grpSpPr>
        <p:sp>
          <p:nvSpPr>
            <p:cNvPr id="121" name="Google Shape;121;p11"/>
            <p:cNvSpPr/>
            <p:nvPr/>
          </p:nvSpPr>
          <p:spPr>
            <a:xfrm>
              <a:off x="0" y="0"/>
              <a:ext cx="1565393" cy="123776"/>
            </a:xfrm>
            <a:custGeom>
              <a:avLst/>
              <a:gdLst/>
              <a:ahLst/>
              <a:cxnLst/>
              <a:rect l="l" t="t" r="r" b="b"/>
              <a:pathLst>
                <a:path w="1565393" h="123776" extrusionOk="0">
                  <a:moveTo>
                    <a:pt x="0" y="0"/>
                  </a:moveTo>
                  <a:lnTo>
                    <a:pt x="1565393" y="0"/>
                  </a:lnTo>
                  <a:lnTo>
                    <a:pt x="1565393" y="123776"/>
                  </a:lnTo>
                  <a:lnTo>
                    <a:pt x="0" y="123776"/>
                  </a:lnTo>
                  <a:close/>
                </a:path>
              </a:pathLst>
            </a:custGeom>
            <a:solidFill>
              <a:srgbClr val="EEC3BB"/>
            </a:solidFill>
            <a:ln>
              <a:noFill/>
            </a:ln>
          </p:spPr>
          <p:txBody>
            <a:bodyPr/>
            <a:lstStyle/>
            <a:p>
              <a:endParaRPr lang="pt-BR"/>
            </a:p>
          </p:txBody>
        </p:sp>
        <p:sp>
          <p:nvSpPr>
            <p:cNvPr id="122" name="Google Shape;122;p11"/>
            <p:cNvSpPr txBox="1"/>
            <p:nvPr/>
          </p:nvSpPr>
          <p:spPr>
            <a:xfrm>
              <a:off x="0" y="-38100"/>
              <a:ext cx="1565393" cy="16187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23" name="Google Shape;123;p11"/>
          <p:cNvSpPr/>
          <p:nvPr/>
        </p:nvSpPr>
        <p:spPr>
          <a:xfrm>
            <a:off x="8017250" y="4188565"/>
            <a:ext cx="828390" cy="690671"/>
          </a:xfrm>
          <a:custGeom>
            <a:avLst/>
            <a:gdLst/>
            <a:ahLst/>
            <a:cxnLst/>
            <a:rect l="l" t="t" r="r" b="b"/>
            <a:pathLst>
              <a:path w="1656781" h="1381341" extrusionOk="0">
                <a:moveTo>
                  <a:pt x="0" y="0"/>
                </a:moveTo>
                <a:lnTo>
                  <a:pt x="1656781" y="0"/>
                </a:lnTo>
                <a:lnTo>
                  <a:pt x="1656781" y="1381342"/>
                </a:lnTo>
                <a:lnTo>
                  <a:pt x="0" y="1381342"/>
                </a:lnTo>
                <a:lnTo>
                  <a:pt x="0" y="0"/>
                </a:lnTo>
                <a:close/>
              </a:path>
            </a:pathLst>
          </a:custGeom>
          <a:blipFill rotWithShape="1">
            <a:blip r:embed="rId5">
              <a:alphaModFix/>
            </a:blip>
            <a:stretch>
              <a:fillRect/>
            </a:stretch>
          </a:blipFill>
          <a:ln>
            <a:noFill/>
          </a:ln>
        </p:spPr>
        <p:txBody>
          <a:bodyPr/>
          <a:lstStyle/>
          <a:p>
            <a:endParaRPr lang="pt-BR"/>
          </a:p>
        </p:txBody>
      </p:sp>
      <p:sp>
        <p:nvSpPr>
          <p:cNvPr id="125" name="Google Shape;125;p11"/>
          <p:cNvSpPr txBox="1"/>
          <p:nvPr/>
        </p:nvSpPr>
        <p:spPr>
          <a:xfrm>
            <a:off x="688072" y="1372990"/>
            <a:ext cx="5141461" cy="624786"/>
          </a:xfrm>
          <a:prstGeom prst="rect">
            <a:avLst/>
          </a:prstGeom>
          <a:noFill/>
          <a:ln>
            <a:noFill/>
          </a:ln>
        </p:spPr>
        <p:txBody>
          <a:bodyPr spcFirstLastPara="1" wrap="square" lIns="0" tIns="0" rIns="0" bIns="0" anchor="t" anchorCtr="0">
            <a:spAutoFit/>
          </a:bodyPr>
          <a:lstStyle/>
          <a:p>
            <a:pPr marL="0" marR="0" lvl="0" indent="0" algn="l" rtl="0">
              <a:lnSpc>
                <a:spcPct val="139996"/>
              </a:lnSpc>
              <a:spcBef>
                <a:spcPts val="0"/>
              </a:spcBef>
              <a:spcAft>
                <a:spcPts val="0"/>
              </a:spcAft>
              <a:buNone/>
            </a:pPr>
            <a:r>
              <a:rPr lang="en" sz="2900" b="1" i="0" u="none" strike="noStrike" cap="none" dirty="0">
                <a:solidFill>
                  <a:srgbClr val="FFFFFF"/>
                </a:solidFill>
                <a:latin typeface="Montserrat"/>
                <a:ea typeface="Montserrat"/>
                <a:cs typeface="Montserrat"/>
                <a:sym typeface="Montserrat"/>
              </a:rPr>
              <a:t>CURSO LIVRE  - AULA 1</a:t>
            </a:r>
            <a:endParaRPr sz="700" dirty="0"/>
          </a:p>
        </p:txBody>
      </p:sp>
      <p:sp>
        <p:nvSpPr>
          <p:cNvPr id="126" name="Google Shape;126;p11"/>
          <p:cNvSpPr txBox="1"/>
          <p:nvPr/>
        </p:nvSpPr>
        <p:spPr>
          <a:xfrm>
            <a:off x="649749" y="965401"/>
            <a:ext cx="4913306" cy="236988"/>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pt-BR" sz="1100" b="1" dirty="0">
                <a:latin typeface="Montserrat"/>
                <a:ea typeface="Montserrat"/>
                <a:cs typeface="Montserrat"/>
                <a:sym typeface="Montserrat"/>
              </a:rPr>
              <a:t>v</a:t>
            </a:r>
            <a:r>
              <a:rPr lang="en" sz="1100" b="1" i="0" u="none" strike="noStrike" cap="none" dirty="0">
                <a:solidFill>
                  <a:srgbClr val="000000"/>
                </a:solidFill>
                <a:latin typeface="Montserrat"/>
                <a:ea typeface="Montserrat"/>
                <a:cs typeface="Montserrat"/>
                <a:sym typeface="Montserrat"/>
              </a:rPr>
              <a:t>iviane.lfrancelino@sp.senac.br</a:t>
            </a:r>
            <a:endParaRPr sz="700" dirty="0"/>
          </a:p>
        </p:txBody>
      </p:sp>
      <p:pic>
        <p:nvPicPr>
          <p:cNvPr id="3" name="Imagem 2" descr="Ícone&#10;&#10;Descrição gerada automaticamente">
            <a:extLst>
              <a:ext uri="{FF2B5EF4-FFF2-40B4-BE49-F238E27FC236}">
                <a16:creationId xmlns:a16="http://schemas.microsoft.com/office/drawing/2014/main" id="{1618128F-CE3D-AB44-4423-A5B41B97B05D}"/>
              </a:ext>
            </a:extLst>
          </p:cNvPr>
          <p:cNvPicPr>
            <a:picLocks noChangeAspect="1"/>
          </p:cNvPicPr>
          <p:nvPr/>
        </p:nvPicPr>
        <p:blipFill>
          <a:blip r:embed="rId6"/>
          <a:stretch>
            <a:fillRect/>
          </a:stretch>
        </p:blipFill>
        <p:spPr>
          <a:xfrm>
            <a:off x="6198359" y="410256"/>
            <a:ext cx="2594231" cy="25942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52" name="Google Shape;152;p12"/>
          <p:cNvGrpSpPr/>
          <p:nvPr/>
        </p:nvGrpSpPr>
        <p:grpSpPr>
          <a:xfrm>
            <a:off x="310713" y="0"/>
            <a:ext cx="8648700" cy="123330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305276"/>
            <a:ext cx="8648700" cy="689420"/>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3200" b="1" dirty="0">
                <a:latin typeface="Oswald"/>
                <a:sym typeface="Oswald"/>
              </a:rPr>
              <a:t>ACESSE O GOOGLE DRIVE E CRIE UMA PASTA </a:t>
            </a:r>
            <a:endParaRPr sz="300" dirty="0"/>
          </a:p>
        </p:txBody>
      </p:sp>
      <p:pic>
        <p:nvPicPr>
          <p:cNvPr id="6" name="Imagem 5" descr="Interface gráfica do usuário, Texto, Aplicativo&#10;&#10;Descrição gerada automaticamente">
            <a:extLst>
              <a:ext uri="{FF2B5EF4-FFF2-40B4-BE49-F238E27FC236}">
                <a16:creationId xmlns:a16="http://schemas.microsoft.com/office/drawing/2014/main" id="{FFE643FC-14D8-C3BE-990A-EE2FBD8B9342}"/>
              </a:ext>
            </a:extLst>
          </p:cNvPr>
          <p:cNvPicPr>
            <a:picLocks noChangeAspect="1"/>
          </p:cNvPicPr>
          <p:nvPr/>
        </p:nvPicPr>
        <p:blipFill>
          <a:blip r:embed="rId3"/>
          <a:stretch>
            <a:fillRect/>
          </a:stretch>
        </p:blipFill>
        <p:spPr>
          <a:xfrm>
            <a:off x="2277500" y="1403131"/>
            <a:ext cx="5374841" cy="3518078"/>
          </a:xfrm>
          <a:prstGeom prst="rect">
            <a:avLst/>
          </a:prstGeom>
        </p:spPr>
      </p:pic>
    </p:spTree>
    <p:extLst>
      <p:ext uri="{BB962C8B-B14F-4D97-AF65-F5344CB8AC3E}">
        <p14:creationId xmlns:p14="http://schemas.microsoft.com/office/powerpoint/2010/main" val="1517687084"/>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52" name="Google Shape;152;p12"/>
          <p:cNvGrpSpPr/>
          <p:nvPr/>
        </p:nvGrpSpPr>
        <p:grpSpPr>
          <a:xfrm>
            <a:off x="247650" y="1"/>
            <a:ext cx="8711763" cy="1269124"/>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152637"/>
            <a:ext cx="8648700" cy="1034129"/>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400" b="1" dirty="0">
                <a:latin typeface="Oswald"/>
                <a:sym typeface="Oswald"/>
              </a:rPr>
              <a:t>VAMOS CRIAR UM ARQUIVO NO NO GOOGLE COLAB.</a:t>
            </a:r>
          </a:p>
          <a:p>
            <a:pPr marL="0" marR="0" lvl="0" indent="0" algn="ctr" rtl="0">
              <a:lnSpc>
                <a:spcPct val="139997"/>
              </a:lnSpc>
              <a:spcBef>
                <a:spcPts val="0"/>
              </a:spcBef>
              <a:spcAft>
                <a:spcPts val="0"/>
              </a:spcAft>
              <a:buNone/>
            </a:pPr>
            <a:r>
              <a:rPr lang="en" sz="2400" b="1" dirty="0">
                <a:latin typeface="Oswald"/>
                <a:sym typeface="Oswald"/>
              </a:rPr>
              <a:t>CLIQUE COM O BOTÃO DIREITO DENTRO DA PASTA</a:t>
            </a:r>
            <a:endParaRPr sz="100" dirty="0"/>
          </a:p>
        </p:txBody>
      </p:sp>
      <p:pic>
        <p:nvPicPr>
          <p:cNvPr id="3" name="Imagem 2" descr="Interface gráfica do usuário, Texto, Aplicativo&#10;&#10;Descrição gerada automaticamente">
            <a:extLst>
              <a:ext uri="{FF2B5EF4-FFF2-40B4-BE49-F238E27FC236}">
                <a16:creationId xmlns:a16="http://schemas.microsoft.com/office/drawing/2014/main" id="{7C66431F-F9AD-32BE-C03A-2B234FFA59AD}"/>
              </a:ext>
            </a:extLst>
          </p:cNvPr>
          <p:cNvPicPr>
            <a:picLocks noChangeAspect="1"/>
          </p:cNvPicPr>
          <p:nvPr/>
        </p:nvPicPr>
        <p:blipFill>
          <a:blip r:embed="rId3"/>
          <a:stretch>
            <a:fillRect/>
          </a:stretch>
        </p:blipFill>
        <p:spPr>
          <a:xfrm>
            <a:off x="964350" y="1139758"/>
            <a:ext cx="7215300" cy="3935142"/>
          </a:xfrm>
          <a:prstGeom prst="rect">
            <a:avLst/>
          </a:prstGeom>
        </p:spPr>
      </p:pic>
      <p:sp>
        <p:nvSpPr>
          <p:cNvPr id="4" name="Retângulo 3">
            <a:extLst>
              <a:ext uri="{FF2B5EF4-FFF2-40B4-BE49-F238E27FC236}">
                <a16:creationId xmlns:a16="http://schemas.microsoft.com/office/drawing/2014/main" id="{85F72AB0-4A45-334B-3977-1AE23FB5936F}"/>
              </a:ext>
            </a:extLst>
          </p:cNvPr>
          <p:cNvSpPr/>
          <p:nvPr/>
        </p:nvSpPr>
        <p:spPr>
          <a:xfrm>
            <a:off x="4453759" y="4524703"/>
            <a:ext cx="2577662" cy="4661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4470510"/>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52" name="Google Shape;152;p12"/>
          <p:cNvGrpSpPr/>
          <p:nvPr/>
        </p:nvGrpSpPr>
        <p:grpSpPr>
          <a:xfrm>
            <a:off x="247650" y="1"/>
            <a:ext cx="8711763" cy="969578"/>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152637"/>
            <a:ext cx="8648700" cy="689420"/>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3200" b="1" dirty="0">
                <a:latin typeface="Oswald"/>
                <a:sym typeface="Oswald"/>
              </a:rPr>
              <a:t>PROCURE POR COLABORATORY</a:t>
            </a:r>
            <a:endParaRPr sz="300" dirty="0"/>
          </a:p>
        </p:txBody>
      </p:sp>
      <p:pic>
        <p:nvPicPr>
          <p:cNvPr id="5" name="Imagem 4" descr="Interface gráfica do usuário, Aplicativo&#10;&#10;Descrição gerada automaticamente">
            <a:extLst>
              <a:ext uri="{FF2B5EF4-FFF2-40B4-BE49-F238E27FC236}">
                <a16:creationId xmlns:a16="http://schemas.microsoft.com/office/drawing/2014/main" id="{0B00570C-85C5-1CA0-9D5C-5C5837AC5151}"/>
              </a:ext>
            </a:extLst>
          </p:cNvPr>
          <p:cNvPicPr>
            <a:picLocks noChangeAspect="1"/>
          </p:cNvPicPr>
          <p:nvPr/>
        </p:nvPicPr>
        <p:blipFill>
          <a:blip r:embed="rId3"/>
          <a:stretch>
            <a:fillRect/>
          </a:stretch>
        </p:blipFill>
        <p:spPr>
          <a:xfrm>
            <a:off x="463956" y="1061064"/>
            <a:ext cx="8432394" cy="4030027"/>
          </a:xfrm>
          <a:prstGeom prst="rect">
            <a:avLst/>
          </a:prstGeom>
        </p:spPr>
      </p:pic>
      <p:sp>
        <p:nvSpPr>
          <p:cNvPr id="6" name="Retângulo 5">
            <a:extLst>
              <a:ext uri="{FF2B5EF4-FFF2-40B4-BE49-F238E27FC236}">
                <a16:creationId xmlns:a16="http://schemas.microsoft.com/office/drawing/2014/main" id="{979C01F6-2323-68E7-3819-D58262C43503}"/>
              </a:ext>
            </a:extLst>
          </p:cNvPr>
          <p:cNvSpPr/>
          <p:nvPr/>
        </p:nvSpPr>
        <p:spPr>
          <a:xfrm>
            <a:off x="930166" y="3042745"/>
            <a:ext cx="1781503" cy="182091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43248207"/>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52" name="Google Shape;152;p12"/>
          <p:cNvGrpSpPr/>
          <p:nvPr/>
        </p:nvGrpSpPr>
        <p:grpSpPr>
          <a:xfrm>
            <a:off x="247650" y="1"/>
            <a:ext cx="8711763" cy="969578"/>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152637"/>
            <a:ext cx="8648700" cy="689420"/>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3200" b="1" dirty="0">
                <a:latin typeface="Oswald"/>
                <a:sym typeface="Oswald"/>
              </a:rPr>
              <a:t>CLIQUE EM INSTALAR</a:t>
            </a:r>
            <a:endParaRPr sz="300" dirty="0"/>
          </a:p>
        </p:txBody>
      </p:sp>
      <p:pic>
        <p:nvPicPr>
          <p:cNvPr id="3" name="Imagem 2" descr="Interface gráfica do usuário, Texto, Aplicativo, Email&#10;&#10;Descrição gerada automaticamente">
            <a:extLst>
              <a:ext uri="{FF2B5EF4-FFF2-40B4-BE49-F238E27FC236}">
                <a16:creationId xmlns:a16="http://schemas.microsoft.com/office/drawing/2014/main" id="{0108D979-343C-E86A-2BD3-7C73A507EE8A}"/>
              </a:ext>
            </a:extLst>
          </p:cNvPr>
          <p:cNvPicPr>
            <a:picLocks noChangeAspect="1"/>
          </p:cNvPicPr>
          <p:nvPr/>
        </p:nvPicPr>
        <p:blipFill>
          <a:blip r:embed="rId3"/>
          <a:stretch>
            <a:fillRect/>
          </a:stretch>
        </p:blipFill>
        <p:spPr>
          <a:xfrm>
            <a:off x="363634" y="1069808"/>
            <a:ext cx="8478865" cy="3921056"/>
          </a:xfrm>
          <a:prstGeom prst="rect">
            <a:avLst/>
          </a:prstGeom>
        </p:spPr>
      </p:pic>
    </p:spTree>
    <p:extLst>
      <p:ext uri="{BB962C8B-B14F-4D97-AF65-F5344CB8AC3E}">
        <p14:creationId xmlns:p14="http://schemas.microsoft.com/office/powerpoint/2010/main" val="3268579563"/>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52" name="Google Shape;152;p12"/>
          <p:cNvGrpSpPr/>
          <p:nvPr/>
        </p:nvGrpSpPr>
        <p:grpSpPr>
          <a:xfrm>
            <a:off x="247650" y="1"/>
            <a:ext cx="8711763" cy="969578"/>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152637"/>
            <a:ext cx="8648700" cy="689420"/>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3200" b="1" dirty="0">
                <a:latin typeface="Oswald"/>
                <a:sym typeface="Oswald"/>
              </a:rPr>
              <a:t>MARQUE ESSA OPÇÃO</a:t>
            </a:r>
            <a:endParaRPr sz="300" dirty="0"/>
          </a:p>
        </p:txBody>
      </p:sp>
      <p:pic>
        <p:nvPicPr>
          <p:cNvPr id="4" name="Imagem 3" descr="Interface gráfica do usuário, Texto, Aplicativo, Word, Email&#10;&#10;Descrição gerada automaticamente">
            <a:extLst>
              <a:ext uri="{FF2B5EF4-FFF2-40B4-BE49-F238E27FC236}">
                <a16:creationId xmlns:a16="http://schemas.microsoft.com/office/drawing/2014/main" id="{02C94050-D1C8-E8F2-3672-CEE0063E91DD}"/>
              </a:ext>
            </a:extLst>
          </p:cNvPr>
          <p:cNvPicPr>
            <a:picLocks noChangeAspect="1"/>
          </p:cNvPicPr>
          <p:nvPr/>
        </p:nvPicPr>
        <p:blipFill>
          <a:blip r:embed="rId3"/>
          <a:stretch>
            <a:fillRect/>
          </a:stretch>
        </p:blipFill>
        <p:spPr>
          <a:xfrm>
            <a:off x="184587" y="1069807"/>
            <a:ext cx="8711763" cy="3808449"/>
          </a:xfrm>
          <a:prstGeom prst="rect">
            <a:avLst/>
          </a:prstGeom>
        </p:spPr>
      </p:pic>
    </p:spTree>
    <p:extLst>
      <p:ext uri="{BB962C8B-B14F-4D97-AF65-F5344CB8AC3E}">
        <p14:creationId xmlns:p14="http://schemas.microsoft.com/office/powerpoint/2010/main" val="2799335360"/>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52" name="Google Shape;152;p12"/>
          <p:cNvGrpSpPr/>
          <p:nvPr/>
        </p:nvGrpSpPr>
        <p:grpSpPr>
          <a:xfrm>
            <a:off x="247650" y="1"/>
            <a:ext cx="8711763" cy="1213944"/>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495300" y="89908"/>
            <a:ext cx="8648700" cy="1034129"/>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400" b="1" dirty="0">
                <a:latin typeface="Oswald"/>
                <a:sym typeface="Oswald"/>
              </a:rPr>
              <a:t>ATUALIZE A PÁGINA, CLIQUE COM O BOTÃO DIREITO</a:t>
            </a:r>
          </a:p>
          <a:p>
            <a:pPr marL="0" marR="0" lvl="0" indent="0" algn="ctr" rtl="0">
              <a:lnSpc>
                <a:spcPct val="139997"/>
              </a:lnSpc>
              <a:spcBef>
                <a:spcPts val="0"/>
              </a:spcBef>
              <a:spcAft>
                <a:spcPts val="0"/>
              </a:spcAft>
              <a:buNone/>
            </a:pPr>
            <a:r>
              <a:rPr lang="en" sz="2400" b="1" dirty="0">
                <a:latin typeface="Oswald"/>
                <a:sym typeface="Oswald"/>
              </a:rPr>
              <a:t> E VEJA SE APARECE O GOOGLE COLAB</a:t>
            </a:r>
            <a:endParaRPr sz="200" dirty="0"/>
          </a:p>
        </p:txBody>
      </p:sp>
      <p:pic>
        <p:nvPicPr>
          <p:cNvPr id="3" name="Imagem 2" descr="Interface gráfica do usuário, Aplicativo&#10;&#10;Descrição gerada automaticamente">
            <a:extLst>
              <a:ext uri="{FF2B5EF4-FFF2-40B4-BE49-F238E27FC236}">
                <a16:creationId xmlns:a16="http://schemas.microsoft.com/office/drawing/2014/main" id="{E28F6F1E-7B5D-A829-7872-07A4E030F64C}"/>
              </a:ext>
            </a:extLst>
          </p:cNvPr>
          <p:cNvPicPr>
            <a:picLocks noChangeAspect="1"/>
          </p:cNvPicPr>
          <p:nvPr/>
        </p:nvPicPr>
        <p:blipFill>
          <a:blip r:embed="rId3"/>
          <a:stretch>
            <a:fillRect/>
          </a:stretch>
        </p:blipFill>
        <p:spPr>
          <a:xfrm>
            <a:off x="504395" y="1279562"/>
            <a:ext cx="8198271" cy="3721291"/>
          </a:xfrm>
          <a:prstGeom prst="rect">
            <a:avLst/>
          </a:prstGeom>
        </p:spPr>
      </p:pic>
    </p:spTree>
    <p:extLst>
      <p:ext uri="{BB962C8B-B14F-4D97-AF65-F5344CB8AC3E}">
        <p14:creationId xmlns:p14="http://schemas.microsoft.com/office/powerpoint/2010/main" val="3658637355"/>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52" name="Google Shape;152;p12"/>
          <p:cNvGrpSpPr/>
          <p:nvPr/>
        </p:nvGrpSpPr>
        <p:grpSpPr>
          <a:xfrm>
            <a:off x="247650" y="1"/>
            <a:ext cx="8711763" cy="91439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495300" y="89908"/>
            <a:ext cx="8648700" cy="775597"/>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pt-BR" sz="3600" b="1" dirty="0">
                <a:latin typeface="Oswald"/>
                <a:sym typeface="Oswald"/>
              </a:rPr>
              <a:t>RENOMEIE O ARQUIVO</a:t>
            </a:r>
          </a:p>
        </p:txBody>
      </p:sp>
      <p:pic>
        <p:nvPicPr>
          <p:cNvPr id="4" name="Imagem 3" descr="Interface gráfica do usuário, Texto, Aplicativo, Email&#10;&#10;Descrição gerada automaticamente">
            <a:extLst>
              <a:ext uri="{FF2B5EF4-FFF2-40B4-BE49-F238E27FC236}">
                <a16:creationId xmlns:a16="http://schemas.microsoft.com/office/drawing/2014/main" id="{F5AAC519-54A6-4933-9B18-78B138659391}"/>
              </a:ext>
            </a:extLst>
          </p:cNvPr>
          <p:cNvPicPr>
            <a:picLocks noChangeAspect="1"/>
          </p:cNvPicPr>
          <p:nvPr/>
        </p:nvPicPr>
        <p:blipFill>
          <a:blip r:embed="rId3"/>
          <a:stretch>
            <a:fillRect/>
          </a:stretch>
        </p:blipFill>
        <p:spPr>
          <a:xfrm>
            <a:off x="1337408" y="1004307"/>
            <a:ext cx="6964484" cy="3869158"/>
          </a:xfrm>
          <a:prstGeom prst="rect">
            <a:avLst/>
          </a:prstGeom>
        </p:spPr>
      </p:pic>
      <p:sp>
        <p:nvSpPr>
          <p:cNvPr id="5" name="Retângulo 4">
            <a:extLst>
              <a:ext uri="{FF2B5EF4-FFF2-40B4-BE49-F238E27FC236}">
                <a16:creationId xmlns:a16="http://schemas.microsoft.com/office/drawing/2014/main" id="{5E0456C8-5FE1-CF35-E9A5-0F7B29E1568E}"/>
              </a:ext>
            </a:extLst>
          </p:cNvPr>
          <p:cNvSpPr/>
          <p:nvPr/>
        </p:nvSpPr>
        <p:spPr>
          <a:xfrm>
            <a:off x="1893093" y="1114425"/>
            <a:ext cx="1785937" cy="3357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3340040"/>
      </p:ext>
    </p:extLst>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52" name="Google Shape;152;p12"/>
          <p:cNvGrpSpPr/>
          <p:nvPr/>
        </p:nvGrpSpPr>
        <p:grpSpPr>
          <a:xfrm>
            <a:off x="247650" y="1"/>
            <a:ext cx="8711763" cy="91439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495300" y="270035"/>
            <a:ext cx="8648700" cy="51706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pt-BR" sz="2400" b="1" dirty="0">
                <a:latin typeface="Oswald"/>
                <a:sym typeface="Oswald"/>
              </a:rPr>
              <a:t>AQUI É ONDE IREMOS ESCREVER NOSSO CÓDIGO</a:t>
            </a:r>
          </a:p>
        </p:txBody>
      </p:sp>
      <p:pic>
        <p:nvPicPr>
          <p:cNvPr id="4" name="Imagem 3" descr="Interface gráfica do usuário, Texto, Aplicativo, Email&#10;&#10;Descrição gerada automaticamente">
            <a:extLst>
              <a:ext uri="{FF2B5EF4-FFF2-40B4-BE49-F238E27FC236}">
                <a16:creationId xmlns:a16="http://schemas.microsoft.com/office/drawing/2014/main" id="{F5AAC519-54A6-4933-9B18-78B138659391}"/>
              </a:ext>
            </a:extLst>
          </p:cNvPr>
          <p:cNvPicPr>
            <a:picLocks noChangeAspect="1"/>
          </p:cNvPicPr>
          <p:nvPr/>
        </p:nvPicPr>
        <p:blipFill>
          <a:blip r:embed="rId3"/>
          <a:stretch>
            <a:fillRect/>
          </a:stretch>
        </p:blipFill>
        <p:spPr>
          <a:xfrm>
            <a:off x="1337408" y="1004307"/>
            <a:ext cx="6964484" cy="3869158"/>
          </a:xfrm>
          <a:prstGeom prst="rect">
            <a:avLst/>
          </a:prstGeom>
        </p:spPr>
      </p:pic>
      <p:sp>
        <p:nvSpPr>
          <p:cNvPr id="2" name="Retângulo 1">
            <a:extLst>
              <a:ext uri="{FF2B5EF4-FFF2-40B4-BE49-F238E27FC236}">
                <a16:creationId xmlns:a16="http://schemas.microsoft.com/office/drawing/2014/main" id="{91D02405-6830-FA6B-C19D-8F6644FFCE1C}"/>
              </a:ext>
            </a:extLst>
          </p:cNvPr>
          <p:cNvSpPr/>
          <p:nvPr/>
        </p:nvSpPr>
        <p:spPr>
          <a:xfrm>
            <a:off x="1535906" y="1850231"/>
            <a:ext cx="6093619" cy="22002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6519175"/>
      </p:ext>
    </p:extLst>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pSp>
        <p:nvGrpSpPr>
          <p:cNvPr id="170" name="Google Shape;170;p13"/>
          <p:cNvGrpSpPr/>
          <p:nvPr/>
        </p:nvGrpSpPr>
        <p:grpSpPr>
          <a:xfrm>
            <a:off x="397269" y="2721636"/>
            <a:ext cx="8746731" cy="1482345"/>
            <a:chOff x="0" y="-38100"/>
            <a:chExt cx="4999011" cy="847203"/>
          </a:xfrm>
        </p:grpSpPr>
        <p:sp>
          <p:nvSpPr>
            <p:cNvPr id="171" name="Google Shape;171;p13"/>
            <p:cNvSpPr/>
            <p:nvPr/>
          </p:nvSpPr>
          <p:spPr>
            <a:xfrm>
              <a:off x="0" y="0"/>
              <a:ext cx="4999011" cy="809103"/>
            </a:xfrm>
            <a:custGeom>
              <a:avLst/>
              <a:gdLst/>
              <a:ahLst/>
              <a:cxnLst/>
              <a:rect l="l" t="t" r="r" b="b"/>
              <a:pathLst>
                <a:path w="4999011" h="809103" extrusionOk="0">
                  <a:moveTo>
                    <a:pt x="0" y="0"/>
                  </a:moveTo>
                  <a:lnTo>
                    <a:pt x="4999011" y="0"/>
                  </a:lnTo>
                  <a:lnTo>
                    <a:pt x="4999011" y="809103"/>
                  </a:lnTo>
                  <a:lnTo>
                    <a:pt x="0" y="809103"/>
                  </a:lnTo>
                  <a:close/>
                </a:path>
              </a:pathLst>
            </a:custGeom>
            <a:solidFill>
              <a:srgbClr val="FFFFFF"/>
            </a:solidFill>
            <a:ln w="57150" cap="sq" cmpd="sng">
              <a:solidFill>
                <a:srgbClr val="FFFFFF"/>
              </a:solidFill>
              <a:prstDash val="solid"/>
              <a:miter lim="8000"/>
              <a:headEnd type="none" w="sm" len="sm"/>
              <a:tailEnd type="none" w="sm" len="sm"/>
            </a:ln>
          </p:spPr>
          <p:txBody>
            <a:bodyPr/>
            <a:lstStyle/>
            <a:p>
              <a:endParaRPr lang="pt-BR"/>
            </a:p>
          </p:txBody>
        </p:sp>
        <p:sp>
          <p:nvSpPr>
            <p:cNvPr id="172" name="Google Shape;172;p13"/>
            <p:cNvSpPr txBox="1"/>
            <p:nvPr/>
          </p:nvSpPr>
          <p:spPr>
            <a:xfrm>
              <a:off x="0" y="-38100"/>
              <a:ext cx="4999011" cy="84720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7" name="Google Shape;177;p13"/>
          <p:cNvGrpSpPr/>
          <p:nvPr/>
        </p:nvGrpSpPr>
        <p:grpSpPr>
          <a:xfrm>
            <a:off x="374409" y="400850"/>
            <a:ext cx="2814716" cy="2425550"/>
            <a:chOff x="0" y="-38100"/>
            <a:chExt cx="1594028" cy="1373636"/>
          </a:xfrm>
        </p:grpSpPr>
        <p:sp>
          <p:nvSpPr>
            <p:cNvPr id="178" name="Google Shape;178;p13"/>
            <p:cNvSpPr/>
            <p:nvPr/>
          </p:nvSpPr>
          <p:spPr>
            <a:xfrm>
              <a:off x="0" y="0"/>
              <a:ext cx="1594028" cy="1335536"/>
            </a:xfrm>
            <a:custGeom>
              <a:avLst/>
              <a:gdLst/>
              <a:ahLst/>
              <a:cxnLst/>
              <a:rect l="l" t="t" r="r" b="b"/>
              <a:pathLst>
                <a:path w="1594028" h="1335536" extrusionOk="0">
                  <a:moveTo>
                    <a:pt x="0" y="0"/>
                  </a:moveTo>
                  <a:lnTo>
                    <a:pt x="1594028" y="0"/>
                  </a:lnTo>
                  <a:lnTo>
                    <a:pt x="1594028" y="1335536"/>
                  </a:lnTo>
                  <a:lnTo>
                    <a:pt x="0" y="1335536"/>
                  </a:lnTo>
                  <a:close/>
                </a:path>
              </a:pathLst>
            </a:custGeom>
            <a:solidFill>
              <a:srgbClr val="5AE1D2"/>
            </a:solidFill>
            <a:ln w="57150" cap="sq" cmpd="sng">
              <a:solidFill>
                <a:srgbClr val="FFFFFF"/>
              </a:solidFill>
              <a:prstDash val="solid"/>
              <a:miter lim="8000"/>
              <a:headEnd type="none" w="sm" len="sm"/>
              <a:tailEnd type="none" w="sm" len="sm"/>
            </a:ln>
          </p:spPr>
          <p:txBody>
            <a:bodyPr/>
            <a:lstStyle/>
            <a:p>
              <a:endParaRPr lang="pt-BR"/>
            </a:p>
          </p:txBody>
        </p:sp>
        <p:sp>
          <p:nvSpPr>
            <p:cNvPr id="179" name="Google Shape;179;p13"/>
            <p:cNvSpPr txBox="1"/>
            <p:nvPr/>
          </p:nvSpPr>
          <p:spPr>
            <a:xfrm>
              <a:off x="0" y="-38100"/>
              <a:ext cx="1594028" cy="137363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1" name="Google Shape;181;p13"/>
          <p:cNvSpPr txBox="1"/>
          <p:nvPr/>
        </p:nvSpPr>
        <p:spPr>
          <a:xfrm>
            <a:off x="-226597" y="3191396"/>
            <a:ext cx="7888638"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dirty="0">
                <a:latin typeface="Oswald"/>
                <a:sym typeface="Oswald"/>
              </a:rPr>
              <a:t>PRIMEIROS PASSOS</a:t>
            </a:r>
            <a:endParaRPr sz="700" dirty="0"/>
          </a:p>
        </p:txBody>
      </p:sp>
      <p:sp>
        <p:nvSpPr>
          <p:cNvPr id="183" name="Google Shape;183;p13"/>
          <p:cNvSpPr txBox="1"/>
          <p:nvPr/>
        </p:nvSpPr>
        <p:spPr>
          <a:xfrm>
            <a:off x="374409" y="488475"/>
            <a:ext cx="2946805" cy="3468642"/>
          </a:xfrm>
          <a:prstGeom prst="rect">
            <a:avLst/>
          </a:prstGeom>
          <a:noFill/>
          <a:ln>
            <a:noFill/>
          </a:ln>
        </p:spPr>
        <p:txBody>
          <a:bodyPr spcFirstLastPara="1" wrap="square" lIns="0" tIns="0" rIns="0" bIns="0" anchor="t" anchorCtr="0">
            <a:spAutoFit/>
          </a:bodyPr>
          <a:lstStyle/>
          <a:p>
            <a:pPr marL="0" marR="0" lvl="0" indent="0" algn="ctr" rtl="0">
              <a:lnSpc>
                <a:spcPct val="139999"/>
              </a:lnSpc>
              <a:spcBef>
                <a:spcPts val="0"/>
              </a:spcBef>
              <a:spcAft>
                <a:spcPts val="0"/>
              </a:spcAft>
              <a:buNone/>
            </a:pPr>
            <a:r>
              <a:rPr lang="en" sz="16100" b="1" i="0" u="none" strike="noStrike" cap="none" dirty="0">
                <a:solidFill>
                  <a:srgbClr val="000000"/>
                </a:solidFill>
                <a:latin typeface="Oswald"/>
                <a:ea typeface="Oswald"/>
                <a:cs typeface="Oswald"/>
                <a:sym typeface="Oswald"/>
              </a:rPr>
              <a:t>0</a:t>
            </a:r>
            <a:r>
              <a:rPr lang="en" sz="16100" b="1" dirty="0">
                <a:latin typeface="Oswald"/>
                <a:ea typeface="Oswald"/>
                <a:cs typeface="Oswald"/>
                <a:sym typeface="Oswald"/>
              </a:rPr>
              <a:t>3</a:t>
            </a:r>
            <a:r>
              <a:rPr lang="en" sz="16100" b="1" i="0" u="none" strike="noStrike" cap="none" dirty="0">
                <a:solidFill>
                  <a:srgbClr val="000000"/>
                </a:solidFill>
                <a:latin typeface="Oswald"/>
                <a:ea typeface="Oswald"/>
                <a:cs typeface="Oswald"/>
                <a:sym typeface="Oswald"/>
              </a:rPr>
              <a:t>.</a:t>
            </a:r>
            <a:endParaRPr sz="700" dirty="0"/>
          </a:p>
        </p:txBody>
      </p:sp>
      <p:sp>
        <p:nvSpPr>
          <p:cNvPr id="2" name="Google Shape;435;p24">
            <a:extLst>
              <a:ext uri="{FF2B5EF4-FFF2-40B4-BE49-F238E27FC236}">
                <a16:creationId xmlns:a16="http://schemas.microsoft.com/office/drawing/2014/main" id="{A14B3514-65C6-E19F-C42D-63ECC5C97B3F}"/>
              </a:ext>
            </a:extLst>
          </p:cNvPr>
          <p:cNvSpPr/>
          <p:nvPr/>
        </p:nvSpPr>
        <p:spPr>
          <a:xfrm flipH="1">
            <a:off x="6589021" y="2154055"/>
            <a:ext cx="1463410" cy="1201825"/>
          </a:xfrm>
          <a:custGeom>
            <a:avLst/>
            <a:gdLst/>
            <a:ahLst/>
            <a:cxnLst/>
            <a:rect l="l" t="t" r="r" b="b"/>
            <a:pathLst>
              <a:path w="2926819" h="2403650" extrusionOk="0">
                <a:moveTo>
                  <a:pt x="2926819" y="0"/>
                </a:moveTo>
                <a:lnTo>
                  <a:pt x="0" y="0"/>
                </a:lnTo>
                <a:lnTo>
                  <a:pt x="0" y="2403650"/>
                </a:lnTo>
                <a:lnTo>
                  <a:pt x="2926819" y="2403650"/>
                </a:lnTo>
                <a:lnTo>
                  <a:pt x="2926819" y="0"/>
                </a:lnTo>
                <a:close/>
              </a:path>
            </a:pathLst>
          </a:custGeom>
          <a:blipFill rotWithShape="1">
            <a:blip r:embed="rId3">
              <a:alphaModFix/>
            </a:blip>
            <a:stretch>
              <a:fillRect/>
            </a:stretch>
          </a:blipFill>
          <a:ln>
            <a:noFill/>
          </a:ln>
        </p:spPr>
        <p:txBody>
          <a:bodyPr/>
          <a:lstStyle/>
          <a:p>
            <a:endParaRPr lang="pt-BR"/>
          </a:p>
        </p:txBody>
      </p:sp>
    </p:spTree>
    <p:extLst>
      <p:ext uri="{BB962C8B-B14F-4D97-AF65-F5344CB8AC3E}">
        <p14:creationId xmlns:p14="http://schemas.microsoft.com/office/powerpoint/2010/main" val="2382735665"/>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52" name="Google Shape;152;p12"/>
          <p:cNvGrpSpPr/>
          <p:nvPr/>
        </p:nvGrpSpPr>
        <p:grpSpPr>
          <a:xfrm>
            <a:off x="247650" y="1"/>
            <a:ext cx="8711763" cy="91439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432237" y="104072"/>
            <a:ext cx="8648700" cy="861774"/>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pt-BR" sz="4000" b="1" dirty="0">
                <a:latin typeface="Oswald"/>
                <a:sym typeface="Oswald"/>
              </a:rPr>
              <a:t>EXIBINDO DADOS NA TELA</a:t>
            </a:r>
          </a:p>
        </p:txBody>
      </p:sp>
      <p:pic>
        <p:nvPicPr>
          <p:cNvPr id="3" name="Imagem 2" descr="Interface gráfica do usuário, Texto, Aplicativo, Email&#10;&#10;Descrição gerada automaticamente">
            <a:extLst>
              <a:ext uri="{FF2B5EF4-FFF2-40B4-BE49-F238E27FC236}">
                <a16:creationId xmlns:a16="http://schemas.microsoft.com/office/drawing/2014/main" id="{1D4A7A9B-C459-EB92-9212-DBB002BA2E09}"/>
              </a:ext>
            </a:extLst>
          </p:cNvPr>
          <p:cNvPicPr>
            <a:picLocks noChangeAspect="1"/>
          </p:cNvPicPr>
          <p:nvPr/>
        </p:nvPicPr>
        <p:blipFill>
          <a:blip r:embed="rId3"/>
          <a:stretch>
            <a:fillRect/>
          </a:stretch>
        </p:blipFill>
        <p:spPr>
          <a:xfrm>
            <a:off x="548204" y="1251220"/>
            <a:ext cx="8110653" cy="3565352"/>
          </a:xfrm>
          <a:prstGeom prst="rect">
            <a:avLst/>
          </a:prstGeom>
        </p:spPr>
      </p:pic>
      <p:cxnSp>
        <p:nvCxnSpPr>
          <p:cNvPr id="6" name="Conector de Seta Reta 5">
            <a:extLst>
              <a:ext uri="{FF2B5EF4-FFF2-40B4-BE49-F238E27FC236}">
                <a16:creationId xmlns:a16="http://schemas.microsoft.com/office/drawing/2014/main" id="{AB2094FB-885D-033E-F9C9-3957158D8E2A}"/>
              </a:ext>
            </a:extLst>
          </p:cNvPr>
          <p:cNvCxnSpPr>
            <a:cxnSpLocks/>
          </p:cNvCxnSpPr>
          <p:nvPr/>
        </p:nvCxnSpPr>
        <p:spPr>
          <a:xfrm flipH="1">
            <a:off x="1379483" y="2057400"/>
            <a:ext cx="1671145" cy="5143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FCE1ED55-6042-9B1F-E0CE-569084D5476A}"/>
              </a:ext>
            </a:extLst>
          </p:cNvPr>
          <p:cNvSpPr txBox="1"/>
          <p:nvPr/>
        </p:nvSpPr>
        <p:spPr>
          <a:xfrm>
            <a:off x="3050628" y="1867534"/>
            <a:ext cx="3627916" cy="338554"/>
          </a:xfrm>
          <a:prstGeom prst="rect">
            <a:avLst/>
          </a:prstGeom>
          <a:noFill/>
        </p:spPr>
        <p:txBody>
          <a:bodyPr wrap="none" rtlCol="0">
            <a:spAutoFit/>
          </a:bodyPr>
          <a:lstStyle/>
          <a:p>
            <a:r>
              <a:rPr lang="pt-BR" sz="1600" dirty="0"/>
              <a:t>Clique aqui para executar o programa</a:t>
            </a:r>
          </a:p>
        </p:txBody>
      </p:sp>
    </p:spTree>
    <p:extLst>
      <p:ext uri="{BB962C8B-B14F-4D97-AF65-F5344CB8AC3E}">
        <p14:creationId xmlns:p14="http://schemas.microsoft.com/office/powerpoint/2010/main" val="1773570922"/>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166"/>
        <p:cNvGrpSpPr/>
        <p:nvPr/>
      </p:nvGrpSpPr>
      <p:grpSpPr>
        <a:xfrm>
          <a:off x="0" y="0"/>
          <a:ext cx="0" cy="0"/>
          <a:chOff x="0" y="0"/>
          <a:chExt cx="0" cy="0"/>
        </a:xfrm>
      </p:grpSpPr>
      <p:grpSp>
        <p:nvGrpSpPr>
          <p:cNvPr id="170" name="Google Shape;170;p13"/>
          <p:cNvGrpSpPr/>
          <p:nvPr/>
        </p:nvGrpSpPr>
        <p:grpSpPr>
          <a:xfrm>
            <a:off x="397269" y="2721636"/>
            <a:ext cx="8746731" cy="1482345"/>
            <a:chOff x="0" y="-38100"/>
            <a:chExt cx="4999011" cy="847203"/>
          </a:xfrm>
        </p:grpSpPr>
        <p:sp>
          <p:nvSpPr>
            <p:cNvPr id="171" name="Google Shape;171;p13"/>
            <p:cNvSpPr/>
            <p:nvPr/>
          </p:nvSpPr>
          <p:spPr>
            <a:xfrm>
              <a:off x="0" y="0"/>
              <a:ext cx="4999011" cy="809103"/>
            </a:xfrm>
            <a:custGeom>
              <a:avLst/>
              <a:gdLst/>
              <a:ahLst/>
              <a:cxnLst/>
              <a:rect l="l" t="t" r="r" b="b"/>
              <a:pathLst>
                <a:path w="4999011" h="809103" extrusionOk="0">
                  <a:moveTo>
                    <a:pt x="0" y="0"/>
                  </a:moveTo>
                  <a:lnTo>
                    <a:pt x="4999011" y="0"/>
                  </a:lnTo>
                  <a:lnTo>
                    <a:pt x="4999011" y="809103"/>
                  </a:lnTo>
                  <a:lnTo>
                    <a:pt x="0" y="809103"/>
                  </a:lnTo>
                  <a:close/>
                </a:path>
              </a:pathLst>
            </a:custGeom>
            <a:solidFill>
              <a:srgbClr val="FFFFFF"/>
            </a:solidFill>
            <a:ln w="57150" cap="sq" cmpd="sng">
              <a:solidFill>
                <a:srgbClr val="FFFFFF"/>
              </a:solidFill>
              <a:prstDash val="solid"/>
              <a:miter lim="8000"/>
              <a:headEnd type="none" w="sm" len="sm"/>
              <a:tailEnd type="none" w="sm" len="sm"/>
            </a:ln>
          </p:spPr>
          <p:txBody>
            <a:bodyPr/>
            <a:lstStyle/>
            <a:p>
              <a:endParaRPr lang="pt-BR"/>
            </a:p>
          </p:txBody>
        </p:sp>
        <p:sp>
          <p:nvSpPr>
            <p:cNvPr id="172" name="Google Shape;172;p13"/>
            <p:cNvSpPr txBox="1"/>
            <p:nvPr/>
          </p:nvSpPr>
          <p:spPr>
            <a:xfrm>
              <a:off x="0" y="-38100"/>
              <a:ext cx="4999011" cy="84720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7" name="Google Shape;177;p13"/>
          <p:cNvGrpSpPr/>
          <p:nvPr/>
        </p:nvGrpSpPr>
        <p:grpSpPr>
          <a:xfrm>
            <a:off x="374409" y="400850"/>
            <a:ext cx="2814716" cy="2425550"/>
            <a:chOff x="0" y="-38100"/>
            <a:chExt cx="1594028" cy="1373636"/>
          </a:xfrm>
        </p:grpSpPr>
        <p:sp>
          <p:nvSpPr>
            <p:cNvPr id="178" name="Google Shape;178;p13"/>
            <p:cNvSpPr/>
            <p:nvPr/>
          </p:nvSpPr>
          <p:spPr>
            <a:xfrm>
              <a:off x="0" y="0"/>
              <a:ext cx="1594028" cy="1335536"/>
            </a:xfrm>
            <a:custGeom>
              <a:avLst/>
              <a:gdLst/>
              <a:ahLst/>
              <a:cxnLst/>
              <a:rect l="l" t="t" r="r" b="b"/>
              <a:pathLst>
                <a:path w="1594028" h="1335536" extrusionOk="0">
                  <a:moveTo>
                    <a:pt x="0" y="0"/>
                  </a:moveTo>
                  <a:lnTo>
                    <a:pt x="1594028" y="0"/>
                  </a:lnTo>
                  <a:lnTo>
                    <a:pt x="1594028" y="1335536"/>
                  </a:lnTo>
                  <a:lnTo>
                    <a:pt x="0" y="1335536"/>
                  </a:lnTo>
                  <a:close/>
                </a:path>
              </a:pathLst>
            </a:custGeom>
            <a:solidFill>
              <a:srgbClr val="5AE1D2"/>
            </a:solidFill>
            <a:ln w="57150" cap="sq" cmpd="sng">
              <a:solidFill>
                <a:srgbClr val="FFFFFF"/>
              </a:solidFill>
              <a:prstDash val="solid"/>
              <a:miter lim="8000"/>
              <a:headEnd type="none" w="sm" len="sm"/>
              <a:tailEnd type="none" w="sm" len="sm"/>
            </a:ln>
          </p:spPr>
          <p:txBody>
            <a:bodyPr/>
            <a:lstStyle/>
            <a:p>
              <a:endParaRPr lang="pt-BR"/>
            </a:p>
          </p:txBody>
        </p:sp>
        <p:sp>
          <p:nvSpPr>
            <p:cNvPr id="179" name="Google Shape;179;p13"/>
            <p:cNvSpPr txBox="1"/>
            <p:nvPr/>
          </p:nvSpPr>
          <p:spPr>
            <a:xfrm>
              <a:off x="0" y="-38100"/>
              <a:ext cx="1594028" cy="137363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0" name="Google Shape;180;p13"/>
          <p:cNvSpPr/>
          <p:nvPr/>
        </p:nvSpPr>
        <p:spPr>
          <a:xfrm>
            <a:off x="7188288" y="3150074"/>
            <a:ext cx="790553" cy="1709303"/>
          </a:xfrm>
          <a:custGeom>
            <a:avLst/>
            <a:gdLst/>
            <a:ahLst/>
            <a:cxnLst/>
            <a:rect l="l" t="t" r="r" b="b"/>
            <a:pathLst>
              <a:path w="1581105" h="3418605" extrusionOk="0">
                <a:moveTo>
                  <a:pt x="0" y="0"/>
                </a:moveTo>
                <a:lnTo>
                  <a:pt x="1581104" y="0"/>
                </a:lnTo>
                <a:lnTo>
                  <a:pt x="1581104" y="3418605"/>
                </a:lnTo>
                <a:lnTo>
                  <a:pt x="0" y="3418605"/>
                </a:lnTo>
                <a:lnTo>
                  <a:pt x="0" y="0"/>
                </a:lnTo>
                <a:close/>
              </a:path>
            </a:pathLst>
          </a:custGeom>
          <a:blipFill rotWithShape="1">
            <a:blip r:embed="rId3">
              <a:alphaModFix/>
            </a:blip>
            <a:stretch>
              <a:fillRect/>
            </a:stretch>
          </a:blipFill>
          <a:ln>
            <a:noFill/>
          </a:ln>
        </p:spPr>
        <p:txBody>
          <a:bodyPr/>
          <a:lstStyle/>
          <a:p>
            <a:endParaRPr lang="pt-BR"/>
          </a:p>
        </p:txBody>
      </p:sp>
      <p:sp>
        <p:nvSpPr>
          <p:cNvPr id="181" name="Google Shape;181;p13"/>
          <p:cNvSpPr txBox="1"/>
          <p:nvPr/>
        </p:nvSpPr>
        <p:spPr>
          <a:xfrm>
            <a:off x="506500" y="3194900"/>
            <a:ext cx="6658928" cy="1034129"/>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800" b="1" i="0" u="none" strike="noStrike" cap="none" dirty="0">
                <a:solidFill>
                  <a:srgbClr val="000000"/>
                </a:solidFill>
                <a:latin typeface="Oswald"/>
                <a:ea typeface="Oswald"/>
                <a:cs typeface="Oswald"/>
                <a:sym typeface="Oswald"/>
              </a:rPr>
              <a:t>A LINGUAGEM PYTHON</a:t>
            </a:r>
            <a:endParaRPr sz="800" dirty="0"/>
          </a:p>
        </p:txBody>
      </p:sp>
      <p:sp>
        <p:nvSpPr>
          <p:cNvPr id="183" name="Google Shape;183;p13"/>
          <p:cNvSpPr txBox="1"/>
          <p:nvPr/>
        </p:nvSpPr>
        <p:spPr>
          <a:xfrm>
            <a:off x="506500" y="488475"/>
            <a:ext cx="2636400" cy="2478300"/>
          </a:xfrm>
          <a:prstGeom prst="rect">
            <a:avLst/>
          </a:prstGeom>
          <a:noFill/>
          <a:ln>
            <a:noFill/>
          </a:ln>
        </p:spPr>
        <p:txBody>
          <a:bodyPr spcFirstLastPara="1" wrap="square" lIns="0" tIns="0" rIns="0" bIns="0" anchor="t" anchorCtr="0">
            <a:spAutoFit/>
          </a:bodyPr>
          <a:lstStyle/>
          <a:p>
            <a:pPr marL="0" marR="0" lvl="0" indent="0" algn="ctr" rtl="0">
              <a:lnSpc>
                <a:spcPct val="139999"/>
              </a:lnSpc>
              <a:spcBef>
                <a:spcPts val="0"/>
              </a:spcBef>
              <a:spcAft>
                <a:spcPts val="0"/>
              </a:spcAft>
              <a:buNone/>
            </a:pPr>
            <a:r>
              <a:rPr lang="en" sz="16100" b="1" i="0" u="none" strike="noStrike" cap="none" dirty="0">
                <a:solidFill>
                  <a:srgbClr val="000000"/>
                </a:solidFill>
                <a:latin typeface="Oswald"/>
                <a:ea typeface="Oswald"/>
                <a:cs typeface="Oswald"/>
                <a:sym typeface="Oswald"/>
              </a:rPr>
              <a:t>01.</a:t>
            </a:r>
            <a:endParaRPr sz="700" dirty="0"/>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pSp>
        <p:nvGrpSpPr>
          <p:cNvPr id="170" name="Google Shape;170;p13"/>
          <p:cNvGrpSpPr/>
          <p:nvPr/>
        </p:nvGrpSpPr>
        <p:grpSpPr>
          <a:xfrm>
            <a:off x="397269" y="2721636"/>
            <a:ext cx="8746731" cy="1482345"/>
            <a:chOff x="0" y="-38100"/>
            <a:chExt cx="4999011" cy="847203"/>
          </a:xfrm>
        </p:grpSpPr>
        <p:sp>
          <p:nvSpPr>
            <p:cNvPr id="171" name="Google Shape;171;p13"/>
            <p:cNvSpPr/>
            <p:nvPr/>
          </p:nvSpPr>
          <p:spPr>
            <a:xfrm>
              <a:off x="0" y="0"/>
              <a:ext cx="4999011" cy="809103"/>
            </a:xfrm>
            <a:custGeom>
              <a:avLst/>
              <a:gdLst/>
              <a:ahLst/>
              <a:cxnLst/>
              <a:rect l="l" t="t" r="r" b="b"/>
              <a:pathLst>
                <a:path w="4999011" h="809103" extrusionOk="0">
                  <a:moveTo>
                    <a:pt x="0" y="0"/>
                  </a:moveTo>
                  <a:lnTo>
                    <a:pt x="4999011" y="0"/>
                  </a:lnTo>
                  <a:lnTo>
                    <a:pt x="4999011" y="809103"/>
                  </a:lnTo>
                  <a:lnTo>
                    <a:pt x="0" y="809103"/>
                  </a:lnTo>
                  <a:close/>
                </a:path>
              </a:pathLst>
            </a:custGeom>
            <a:solidFill>
              <a:srgbClr val="FFFFFF"/>
            </a:solidFill>
            <a:ln w="57150" cap="sq" cmpd="sng">
              <a:solidFill>
                <a:srgbClr val="FFFFFF"/>
              </a:solidFill>
              <a:prstDash val="solid"/>
              <a:miter lim="8000"/>
              <a:headEnd type="none" w="sm" len="sm"/>
              <a:tailEnd type="none" w="sm" len="sm"/>
            </a:ln>
          </p:spPr>
          <p:txBody>
            <a:bodyPr/>
            <a:lstStyle/>
            <a:p>
              <a:endParaRPr lang="pt-BR"/>
            </a:p>
          </p:txBody>
        </p:sp>
        <p:sp>
          <p:nvSpPr>
            <p:cNvPr id="172" name="Google Shape;172;p13"/>
            <p:cNvSpPr txBox="1"/>
            <p:nvPr/>
          </p:nvSpPr>
          <p:spPr>
            <a:xfrm>
              <a:off x="0" y="-38100"/>
              <a:ext cx="4999011" cy="84720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7" name="Google Shape;177;p13"/>
          <p:cNvGrpSpPr/>
          <p:nvPr/>
        </p:nvGrpSpPr>
        <p:grpSpPr>
          <a:xfrm>
            <a:off x="374409" y="400850"/>
            <a:ext cx="2814716" cy="2425550"/>
            <a:chOff x="0" y="-38100"/>
            <a:chExt cx="1594028" cy="1373636"/>
          </a:xfrm>
        </p:grpSpPr>
        <p:sp>
          <p:nvSpPr>
            <p:cNvPr id="178" name="Google Shape;178;p13"/>
            <p:cNvSpPr/>
            <p:nvPr/>
          </p:nvSpPr>
          <p:spPr>
            <a:xfrm>
              <a:off x="0" y="0"/>
              <a:ext cx="1594028" cy="1335536"/>
            </a:xfrm>
            <a:custGeom>
              <a:avLst/>
              <a:gdLst/>
              <a:ahLst/>
              <a:cxnLst/>
              <a:rect l="l" t="t" r="r" b="b"/>
              <a:pathLst>
                <a:path w="1594028" h="1335536" extrusionOk="0">
                  <a:moveTo>
                    <a:pt x="0" y="0"/>
                  </a:moveTo>
                  <a:lnTo>
                    <a:pt x="1594028" y="0"/>
                  </a:lnTo>
                  <a:lnTo>
                    <a:pt x="1594028" y="1335536"/>
                  </a:lnTo>
                  <a:lnTo>
                    <a:pt x="0" y="1335536"/>
                  </a:lnTo>
                  <a:close/>
                </a:path>
              </a:pathLst>
            </a:custGeom>
            <a:solidFill>
              <a:srgbClr val="5AE1D2"/>
            </a:solidFill>
            <a:ln w="57150" cap="sq" cmpd="sng">
              <a:solidFill>
                <a:srgbClr val="FFFFFF"/>
              </a:solidFill>
              <a:prstDash val="solid"/>
              <a:miter lim="8000"/>
              <a:headEnd type="none" w="sm" len="sm"/>
              <a:tailEnd type="none" w="sm" len="sm"/>
            </a:ln>
          </p:spPr>
          <p:txBody>
            <a:bodyPr/>
            <a:lstStyle/>
            <a:p>
              <a:endParaRPr lang="pt-BR"/>
            </a:p>
          </p:txBody>
        </p:sp>
        <p:sp>
          <p:nvSpPr>
            <p:cNvPr id="179" name="Google Shape;179;p13"/>
            <p:cNvSpPr txBox="1"/>
            <p:nvPr/>
          </p:nvSpPr>
          <p:spPr>
            <a:xfrm>
              <a:off x="0" y="-38100"/>
              <a:ext cx="1594028" cy="137363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1" name="Google Shape;181;p13"/>
          <p:cNvSpPr txBox="1"/>
          <p:nvPr/>
        </p:nvSpPr>
        <p:spPr>
          <a:xfrm>
            <a:off x="-226597" y="3191396"/>
            <a:ext cx="7888638"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dirty="0">
                <a:latin typeface="Oswald"/>
                <a:sym typeface="Oswald"/>
              </a:rPr>
              <a:t>VARIÁVEIS EM PYTHON</a:t>
            </a:r>
            <a:endParaRPr sz="700" dirty="0"/>
          </a:p>
        </p:txBody>
      </p:sp>
      <p:sp>
        <p:nvSpPr>
          <p:cNvPr id="183" name="Google Shape;183;p13"/>
          <p:cNvSpPr txBox="1"/>
          <p:nvPr/>
        </p:nvSpPr>
        <p:spPr>
          <a:xfrm>
            <a:off x="374409" y="488475"/>
            <a:ext cx="2946805" cy="3468642"/>
          </a:xfrm>
          <a:prstGeom prst="rect">
            <a:avLst/>
          </a:prstGeom>
          <a:noFill/>
          <a:ln>
            <a:noFill/>
          </a:ln>
        </p:spPr>
        <p:txBody>
          <a:bodyPr spcFirstLastPara="1" wrap="square" lIns="0" tIns="0" rIns="0" bIns="0" anchor="t" anchorCtr="0">
            <a:spAutoFit/>
          </a:bodyPr>
          <a:lstStyle/>
          <a:p>
            <a:pPr marL="0" marR="0" lvl="0" indent="0" algn="ctr" rtl="0">
              <a:lnSpc>
                <a:spcPct val="139999"/>
              </a:lnSpc>
              <a:spcBef>
                <a:spcPts val="0"/>
              </a:spcBef>
              <a:spcAft>
                <a:spcPts val="0"/>
              </a:spcAft>
              <a:buNone/>
            </a:pPr>
            <a:r>
              <a:rPr lang="en" sz="16100" b="1" i="0" u="none" strike="noStrike" cap="none" dirty="0">
                <a:solidFill>
                  <a:srgbClr val="000000"/>
                </a:solidFill>
                <a:latin typeface="Oswald"/>
                <a:ea typeface="Oswald"/>
                <a:cs typeface="Oswald"/>
                <a:sym typeface="Oswald"/>
              </a:rPr>
              <a:t>04.</a:t>
            </a:r>
            <a:endParaRPr sz="700" dirty="0"/>
          </a:p>
        </p:txBody>
      </p:sp>
      <p:sp>
        <p:nvSpPr>
          <p:cNvPr id="2" name="Google Shape;435;p24">
            <a:extLst>
              <a:ext uri="{FF2B5EF4-FFF2-40B4-BE49-F238E27FC236}">
                <a16:creationId xmlns:a16="http://schemas.microsoft.com/office/drawing/2014/main" id="{A14B3514-65C6-E19F-C42D-63ECC5C97B3F}"/>
              </a:ext>
            </a:extLst>
          </p:cNvPr>
          <p:cNvSpPr/>
          <p:nvPr/>
        </p:nvSpPr>
        <p:spPr>
          <a:xfrm flipH="1">
            <a:off x="6589021" y="2154055"/>
            <a:ext cx="1463410" cy="1201825"/>
          </a:xfrm>
          <a:custGeom>
            <a:avLst/>
            <a:gdLst/>
            <a:ahLst/>
            <a:cxnLst/>
            <a:rect l="l" t="t" r="r" b="b"/>
            <a:pathLst>
              <a:path w="2926819" h="2403650" extrusionOk="0">
                <a:moveTo>
                  <a:pt x="2926819" y="0"/>
                </a:moveTo>
                <a:lnTo>
                  <a:pt x="0" y="0"/>
                </a:lnTo>
                <a:lnTo>
                  <a:pt x="0" y="2403650"/>
                </a:lnTo>
                <a:lnTo>
                  <a:pt x="2926819" y="2403650"/>
                </a:lnTo>
                <a:lnTo>
                  <a:pt x="2926819" y="0"/>
                </a:lnTo>
                <a:close/>
              </a:path>
            </a:pathLst>
          </a:custGeom>
          <a:blipFill rotWithShape="1">
            <a:blip r:embed="rId3">
              <a:alphaModFix/>
            </a:blip>
            <a:stretch>
              <a:fillRect/>
            </a:stretch>
          </a:blipFill>
          <a:ln>
            <a:noFill/>
          </a:ln>
        </p:spPr>
        <p:txBody>
          <a:bodyPr/>
          <a:lstStyle/>
          <a:p>
            <a:endParaRPr lang="pt-BR"/>
          </a:p>
        </p:txBody>
      </p:sp>
    </p:spTree>
    <p:extLst>
      <p:ext uri="{BB962C8B-B14F-4D97-AF65-F5344CB8AC3E}">
        <p14:creationId xmlns:p14="http://schemas.microsoft.com/office/powerpoint/2010/main" val="3662812901"/>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36"/>
        <p:cNvGrpSpPr/>
        <p:nvPr/>
      </p:nvGrpSpPr>
      <p:grpSpPr>
        <a:xfrm>
          <a:off x="0" y="0"/>
          <a:ext cx="0" cy="0"/>
          <a:chOff x="0" y="0"/>
          <a:chExt cx="0" cy="0"/>
        </a:xfrm>
      </p:grpSpPr>
      <p:grpSp>
        <p:nvGrpSpPr>
          <p:cNvPr id="240" name="Google Shape;240;p16"/>
          <p:cNvGrpSpPr/>
          <p:nvPr/>
        </p:nvGrpSpPr>
        <p:grpSpPr>
          <a:xfrm>
            <a:off x="914400" y="1830262"/>
            <a:ext cx="7591424" cy="2548718"/>
            <a:chOff x="0" y="-38100"/>
            <a:chExt cx="2202200" cy="1342534"/>
          </a:xfrm>
        </p:grpSpPr>
        <p:sp>
          <p:nvSpPr>
            <p:cNvPr id="241" name="Google Shape;241;p16"/>
            <p:cNvSpPr/>
            <p:nvPr/>
          </p:nvSpPr>
          <p:spPr>
            <a:xfrm>
              <a:off x="0" y="0"/>
              <a:ext cx="2202200" cy="1304434"/>
            </a:xfrm>
            <a:custGeom>
              <a:avLst/>
              <a:gdLst/>
              <a:ahLst/>
              <a:cxnLst/>
              <a:rect l="l" t="t" r="r" b="b"/>
              <a:pathLst>
                <a:path w="2202200" h="1304434" extrusionOk="0">
                  <a:moveTo>
                    <a:pt x="0" y="0"/>
                  </a:moveTo>
                  <a:lnTo>
                    <a:pt x="2202200" y="0"/>
                  </a:lnTo>
                  <a:lnTo>
                    <a:pt x="2202200" y="1304434"/>
                  </a:lnTo>
                  <a:lnTo>
                    <a:pt x="0" y="1304434"/>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242" name="Google Shape;242;p16"/>
            <p:cNvSpPr txBox="1"/>
            <p:nvPr/>
          </p:nvSpPr>
          <p:spPr>
            <a:xfrm>
              <a:off x="0" y="-38100"/>
              <a:ext cx="2202200" cy="134253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46" name="Google Shape;246;p16"/>
          <p:cNvGrpSpPr/>
          <p:nvPr/>
        </p:nvGrpSpPr>
        <p:grpSpPr>
          <a:xfrm>
            <a:off x="914400" y="697857"/>
            <a:ext cx="7591424" cy="1233309"/>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1937765" y="962264"/>
            <a:ext cx="5544693" cy="861774"/>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000" b="1" i="0" u="none" strike="noStrike" cap="none" dirty="0">
                <a:solidFill>
                  <a:srgbClr val="000000"/>
                </a:solidFill>
                <a:latin typeface="Oswald"/>
                <a:ea typeface="Oswald"/>
                <a:cs typeface="Oswald"/>
                <a:sym typeface="Oswald"/>
              </a:rPr>
              <a:t>O QUE SÃO VARIÁVEIS?</a:t>
            </a:r>
            <a:endParaRPr sz="500" dirty="0"/>
          </a:p>
        </p:txBody>
      </p:sp>
      <p:sp>
        <p:nvSpPr>
          <p:cNvPr id="251" name="Google Shape;251;p16"/>
          <p:cNvSpPr txBox="1"/>
          <p:nvPr/>
        </p:nvSpPr>
        <p:spPr>
          <a:xfrm>
            <a:off x="1556424" y="1735024"/>
            <a:ext cx="6307373" cy="252376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lang="pt-BR" sz="2400" dirty="0">
              <a:latin typeface="+mj-lt"/>
              <a:ea typeface="IBM Plex Mono"/>
              <a:cs typeface="IBM Plex Mono"/>
              <a:sym typeface="IBM Plex Mono"/>
            </a:endParaRPr>
          </a:p>
          <a:p>
            <a:pPr algn="ctr"/>
            <a:r>
              <a:rPr lang="pt-BR" sz="2000" dirty="0">
                <a:latin typeface="+mj-lt"/>
              </a:rPr>
              <a:t>Uma variável representa um contêiner ou espaço na memória física ou virtual de um computador, onde diferentes tipos de dados (valores) são armazenados durante a execução de um programa. A cada variável é atribuído um nome descritivo ou identificador que se refere ao valor salvo. Os dados armazenados podem mudar de valor ou serem constantes</a:t>
            </a:r>
            <a:r>
              <a:rPr lang="pt-BR" sz="2000" dirty="0">
                <a:latin typeface="+mj-lt"/>
                <a:sym typeface="IBM Plex Mono"/>
              </a:rPr>
              <a:t> </a:t>
            </a:r>
            <a:endParaRPr lang="pt-BR" sz="2000" dirty="0">
              <a:latin typeface="+mj-lt"/>
            </a:endParaRPr>
          </a:p>
        </p:txBody>
      </p:sp>
      <p:sp>
        <p:nvSpPr>
          <p:cNvPr id="252" name="Google Shape;252;p16"/>
          <p:cNvSpPr/>
          <p:nvPr/>
        </p:nvSpPr>
        <p:spPr>
          <a:xfrm>
            <a:off x="0" y="108627"/>
            <a:ext cx="1543057" cy="1543057"/>
          </a:xfrm>
          <a:custGeom>
            <a:avLst/>
            <a:gdLst/>
            <a:ahLst/>
            <a:cxnLst/>
            <a:rect l="l" t="t" r="r" b="b"/>
            <a:pathLst>
              <a:path w="3086114" h="3086114" extrusionOk="0">
                <a:moveTo>
                  <a:pt x="0" y="0"/>
                </a:moveTo>
                <a:lnTo>
                  <a:pt x="3086114" y="0"/>
                </a:lnTo>
                <a:lnTo>
                  <a:pt x="3086114" y="3086114"/>
                </a:lnTo>
                <a:lnTo>
                  <a:pt x="0" y="3086114"/>
                </a:lnTo>
                <a:lnTo>
                  <a:pt x="0" y="0"/>
                </a:lnTo>
                <a:close/>
              </a:path>
            </a:pathLst>
          </a:custGeom>
          <a:blipFill rotWithShape="1">
            <a:blip r:embed="rId3">
              <a:alphaModFix/>
            </a:blip>
            <a:stretch>
              <a:fillRect/>
            </a:stretch>
          </a:blipFill>
          <a:ln>
            <a:noFill/>
          </a:ln>
        </p:spPr>
        <p:txBody>
          <a:bodyPr/>
          <a:lstStyle/>
          <a:p>
            <a:endParaRPr lang="pt-BR"/>
          </a:p>
        </p:txBody>
      </p:sp>
      <p:sp>
        <p:nvSpPr>
          <p:cNvPr id="254" name="Google Shape;254;p16"/>
          <p:cNvSpPr/>
          <p:nvPr/>
        </p:nvSpPr>
        <p:spPr>
          <a:xfrm>
            <a:off x="7677163" y="3555833"/>
            <a:ext cx="1438275" cy="1438275"/>
          </a:xfrm>
          <a:custGeom>
            <a:avLst/>
            <a:gdLst/>
            <a:ahLst/>
            <a:cxnLst/>
            <a:rect l="l" t="t" r="r" b="b"/>
            <a:pathLst>
              <a:path w="2876550" h="2876550" extrusionOk="0">
                <a:moveTo>
                  <a:pt x="0" y="0"/>
                </a:moveTo>
                <a:lnTo>
                  <a:pt x="2876551" y="0"/>
                </a:lnTo>
                <a:lnTo>
                  <a:pt x="2876551" y="2876551"/>
                </a:lnTo>
                <a:lnTo>
                  <a:pt x="0" y="2876551"/>
                </a:lnTo>
                <a:lnTo>
                  <a:pt x="0" y="0"/>
                </a:lnTo>
                <a:close/>
              </a:path>
            </a:pathLst>
          </a:custGeom>
          <a:blipFill rotWithShape="1">
            <a:blip r:embed="rId4">
              <a:alphaModFix/>
            </a:blip>
            <a:stretch>
              <a:fillRect/>
            </a:stretch>
          </a:blipFill>
          <a:ln>
            <a:noFill/>
          </a:ln>
        </p:spPr>
        <p:txBody>
          <a:bodyPr/>
          <a:lstStyle/>
          <a:p>
            <a:endParaRPr lang="pt-B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36"/>
        <p:cNvGrpSpPr/>
        <p:nvPr/>
      </p:nvGrpSpPr>
      <p:grpSpPr>
        <a:xfrm>
          <a:off x="0" y="0"/>
          <a:ext cx="0" cy="0"/>
          <a:chOff x="0" y="0"/>
          <a:chExt cx="0" cy="0"/>
        </a:xfrm>
      </p:grpSpPr>
      <p:grpSp>
        <p:nvGrpSpPr>
          <p:cNvPr id="246" name="Google Shape;246;p16"/>
          <p:cNvGrpSpPr/>
          <p:nvPr/>
        </p:nvGrpSpPr>
        <p:grpSpPr>
          <a:xfrm>
            <a:off x="912266" y="0"/>
            <a:ext cx="7591424" cy="981629"/>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1935631" y="119855"/>
            <a:ext cx="5544693" cy="861774"/>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000" b="1" i="0" u="none" strike="noStrike" cap="none" dirty="0">
                <a:solidFill>
                  <a:srgbClr val="000000"/>
                </a:solidFill>
                <a:latin typeface="Oswald"/>
                <a:ea typeface="Oswald"/>
                <a:cs typeface="Oswald"/>
                <a:sym typeface="Oswald"/>
              </a:rPr>
              <a:t>IMAGINE UMA GAVETA</a:t>
            </a:r>
            <a:endParaRPr sz="500" dirty="0"/>
          </a:p>
        </p:txBody>
      </p:sp>
      <p:pic>
        <p:nvPicPr>
          <p:cNvPr id="5" name="Imagem 4" descr="Tela de celular com texto preto sobre fundo branco&#10;&#10;Descrição gerada automaticamente">
            <a:extLst>
              <a:ext uri="{FF2B5EF4-FFF2-40B4-BE49-F238E27FC236}">
                <a16:creationId xmlns:a16="http://schemas.microsoft.com/office/drawing/2014/main" id="{69187D85-316A-0785-0776-278BA0612CED}"/>
              </a:ext>
            </a:extLst>
          </p:cNvPr>
          <p:cNvPicPr>
            <a:picLocks noChangeAspect="1"/>
          </p:cNvPicPr>
          <p:nvPr/>
        </p:nvPicPr>
        <p:blipFill>
          <a:blip r:embed="rId3"/>
          <a:stretch>
            <a:fillRect/>
          </a:stretch>
        </p:blipFill>
        <p:spPr>
          <a:xfrm>
            <a:off x="139755" y="975329"/>
            <a:ext cx="3967161" cy="3967161"/>
          </a:xfrm>
          <a:prstGeom prst="rect">
            <a:avLst/>
          </a:prstGeom>
        </p:spPr>
      </p:pic>
      <p:cxnSp>
        <p:nvCxnSpPr>
          <p:cNvPr id="7" name="Conector de Seta Reta 6">
            <a:extLst>
              <a:ext uri="{FF2B5EF4-FFF2-40B4-BE49-F238E27FC236}">
                <a16:creationId xmlns:a16="http://schemas.microsoft.com/office/drawing/2014/main" id="{33B660D7-0B99-573A-056A-1BA0125B4F74}"/>
              </a:ext>
            </a:extLst>
          </p:cNvPr>
          <p:cNvCxnSpPr>
            <a:cxnSpLocks/>
          </p:cNvCxnSpPr>
          <p:nvPr/>
        </p:nvCxnSpPr>
        <p:spPr>
          <a:xfrm flipH="1">
            <a:off x="2680138" y="1653079"/>
            <a:ext cx="1947041" cy="3038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84DF0616-2861-F906-66D9-B37BB4324769}"/>
              </a:ext>
            </a:extLst>
          </p:cNvPr>
          <p:cNvCxnSpPr>
            <a:cxnSpLocks/>
          </p:cNvCxnSpPr>
          <p:nvPr/>
        </p:nvCxnSpPr>
        <p:spPr>
          <a:xfrm flipH="1" flipV="1">
            <a:off x="2554014" y="2750189"/>
            <a:ext cx="2364827" cy="639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FF0142C-AF94-7BCE-F81B-EC825A6BB74B}"/>
              </a:ext>
            </a:extLst>
          </p:cNvPr>
          <p:cNvCxnSpPr>
            <a:cxnSpLocks/>
          </p:cNvCxnSpPr>
          <p:nvPr/>
        </p:nvCxnSpPr>
        <p:spPr>
          <a:xfrm flipH="1">
            <a:off x="2680138" y="4037505"/>
            <a:ext cx="20278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m 14" descr="Ícone&#10;&#10;Descrição gerada automaticamente">
            <a:extLst>
              <a:ext uri="{FF2B5EF4-FFF2-40B4-BE49-F238E27FC236}">
                <a16:creationId xmlns:a16="http://schemas.microsoft.com/office/drawing/2014/main" id="{7A9D3A68-CD85-AFB3-EA0C-56B2F400616E}"/>
              </a:ext>
            </a:extLst>
          </p:cNvPr>
          <p:cNvPicPr>
            <a:picLocks noChangeAspect="1"/>
          </p:cNvPicPr>
          <p:nvPr/>
        </p:nvPicPr>
        <p:blipFill>
          <a:blip r:embed="rId4"/>
          <a:stretch>
            <a:fillRect/>
          </a:stretch>
        </p:blipFill>
        <p:spPr>
          <a:xfrm>
            <a:off x="4470465" y="1048426"/>
            <a:ext cx="1113414" cy="1113414"/>
          </a:xfrm>
          <a:prstGeom prst="rect">
            <a:avLst/>
          </a:prstGeom>
        </p:spPr>
      </p:pic>
      <p:pic>
        <p:nvPicPr>
          <p:cNvPr id="20" name="Imagem 19" descr="Desenho de rosto&#10;&#10;Descrição gerada automaticamente com confiança média">
            <a:extLst>
              <a:ext uri="{FF2B5EF4-FFF2-40B4-BE49-F238E27FC236}">
                <a16:creationId xmlns:a16="http://schemas.microsoft.com/office/drawing/2014/main" id="{22DE7631-2EE4-89A1-95A6-D0C9FAA7AB48}"/>
              </a:ext>
            </a:extLst>
          </p:cNvPr>
          <p:cNvPicPr>
            <a:picLocks noChangeAspect="1"/>
          </p:cNvPicPr>
          <p:nvPr/>
        </p:nvPicPr>
        <p:blipFill>
          <a:blip r:embed="rId5"/>
          <a:stretch>
            <a:fillRect/>
          </a:stretch>
        </p:blipFill>
        <p:spPr>
          <a:xfrm>
            <a:off x="4811990" y="2228637"/>
            <a:ext cx="981630" cy="981630"/>
          </a:xfrm>
          <a:prstGeom prst="rect">
            <a:avLst/>
          </a:prstGeom>
        </p:spPr>
      </p:pic>
      <p:pic>
        <p:nvPicPr>
          <p:cNvPr id="25" name="Imagem 24" descr="Uma imagem contendo computador&#10;&#10;Descrição gerada automaticamente">
            <a:extLst>
              <a:ext uri="{FF2B5EF4-FFF2-40B4-BE49-F238E27FC236}">
                <a16:creationId xmlns:a16="http://schemas.microsoft.com/office/drawing/2014/main" id="{7DC9D8EB-F3FD-0062-EC0B-3CB646F5C7EA}"/>
              </a:ext>
            </a:extLst>
          </p:cNvPr>
          <p:cNvPicPr>
            <a:picLocks noChangeAspect="1"/>
          </p:cNvPicPr>
          <p:nvPr/>
        </p:nvPicPr>
        <p:blipFill>
          <a:blip r:embed="rId6"/>
          <a:stretch>
            <a:fillRect/>
          </a:stretch>
        </p:blipFill>
        <p:spPr>
          <a:xfrm>
            <a:off x="4811990" y="3452588"/>
            <a:ext cx="1284972" cy="1284972"/>
          </a:xfrm>
          <a:prstGeom prst="rect">
            <a:avLst/>
          </a:prstGeom>
        </p:spPr>
      </p:pic>
      <p:sp>
        <p:nvSpPr>
          <p:cNvPr id="225" name="Google Shape;160;p12">
            <a:extLst>
              <a:ext uri="{FF2B5EF4-FFF2-40B4-BE49-F238E27FC236}">
                <a16:creationId xmlns:a16="http://schemas.microsoft.com/office/drawing/2014/main" id="{7123128D-467D-2BE6-0D1E-25D5F22A2339}"/>
              </a:ext>
            </a:extLst>
          </p:cNvPr>
          <p:cNvSpPr txBox="1"/>
          <p:nvPr/>
        </p:nvSpPr>
        <p:spPr>
          <a:xfrm>
            <a:off x="5302805" y="1290802"/>
            <a:ext cx="4169323" cy="800219"/>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000" b="1" dirty="0">
                <a:solidFill>
                  <a:srgbClr val="040C28"/>
                </a:solidFill>
                <a:highlight>
                  <a:srgbClr val="FFFF00"/>
                </a:highlight>
                <a:latin typeface="Google Sans"/>
              </a:rPr>
              <a:t>Gaveta1 = “Urso de pelúcia</a:t>
            </a:r>
            <a:r>
              <a:rPr lang="pt-BR" sz="2400" b="1" dirty="0">
                <a:solidFill>
                  <a:srgbClr val="040C28"/>
                </a:solidFill>
                <a:highlight>
                  <a:srgbClr val="FFFF00"/>
                </a:highlight>
                <a:latin typeface="Google Sans"/>
              </a:rPr>
              <a:t>”</a:t>
            </a: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226" name="Google Shape;160;p12">
            <a:extLst>
              <a:ext uri="{FF2B5EF4-FFF2-40B4-BE49-F238E27FC236}">
                <a16:creationId xmlns:a16="http://schemas.microsoft.com/office/drawing/2014/main" id="{FE1D1753-C919-F062-75A8-246266B04322}"/>
              </a:ext>
            </a:extLst>
          </p:cNvPr>
          <p:cNvSpPr txBox="1"/>
          <p:nvPr/>
        </p:nvSpPr>
        <p:spPr>
          <a:xfrm>
            <a:off x="5454476" y="2382057"/>
            <a:ext cx="4169323" cy="800219"/>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000" b="1" dirty="0">
                <a:solidFill>
                  <a:srgbClr val="040C28"/>
                </a:solidFill>
                <a:highlight>
                  <a:srgbClr val="FFFF00"/>
                </a:highlight>
                <a:latin typeface="Google Sans"/>
              </a:rPr>
              <a:t>Gaveta2 = “Sapatos</a:t>
            </a:r>
            <a:r>
              <a:rPr lang="pt-BR" sz="2400" b="1" dirty="0">
                <a:solidFill>
                  <a:srgbClr val="040C28"/>
                </a:solidFill>
                <a:highlight>
                  <a:srgbClr val="FFFF00"/>
                </a:highlight>
                <a:latin typeface="Google Sans"/>
              </a:rPr>
              <a:t>”</a:t>
            </a: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227" name="Google Shape;160;p12">
            <a:extLst>
              <a:ext uri="{FF2B5EF4-FFF2-40B4-BE49-F238E27FC236}">
                <a16:creationId xmlns:a16="http://schemas.microsoft.com/office/drawing/2014/main" id="{2F7F6D35-3EE1-C6DB-E699-520C080FAE28}"/>
              </a:ext>
            </a:extLst>
          </p:cNvPr>
          <p:cNvSpPr txBox="1"/>
          <p:nvPr/>
        </p:nvSpPr>
        <p:spPr>
          <a:xfrm>
            <a:off x="5395662" y="3795698"/>
            <a:ext cx="4169323" cy="800219"/>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000" b="1" dirty="0">
                <a:solidFill>
                  <a:srgbClr val="040C28"/>
                </a:solidFill>
                <a:highlight>
                  <a:srgbClr val="FFFF00"/>
                </a:highlight>
                <a:latin typeface="Google Sans"/>
              </a:rPr>
              <a:t>Gaveta3 = “Caderno</a:t>
            </a:r>
            <a:r>
              <a:rPr lang="pt-BR" sz="2400" b="1" dirty="0">
                <a:solidFill>
                  <a:srgbClr val="040C28"/>
                </a:solidFill>
                <a:highlight>
                  <a:srgbClr val="FFFF00"/>
                </a:highlight>
                <a:latin typeface="Google Sans"/>
              </a:rPr>
              <a:t>”</a:t>
            </a:r>
          </a:p>
          <a:p>
            <a:pPr marL="0" marR="0" lvl="0" indent="0" algn="ctr" rtl="0">
              <a:lnSpc>
                <a:spcPct val="100000"/>
              </a:lnSpc>
              <a:spcBef>
                <a:spcPts val="0"/>
              </a:spcBef>
              <a:spcAft>
                <a:spcPts val="0"/>
              </a:spcAft>
              <a:buNone/>
            </a:pPr>
            <a:endParaRPr sz="2800" dirty="0">
              <a:solidFill>
                <a:srgbClr val="040C28"/>
              </a:solidFill>
              <a:latin typeface="Google Sans"/>
            </a:endParaRPr>
          </a:p>
        </p:txBody>
      </p:sp>
    </p:spTree>
    <p:extLst>
      <p:ext uri="{BB962C8B-B14F-4D97-AF65-F5344CB8AC3E}">
        <p14:creationId xmlns:p14="http://schemas.microsoft.com/office/powerpoint/2010/main" val="1905226695"/>
      </p:ext>
    </p:extLst>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36"/>
        <p:cNvGrpSpPr/>
        <p:nvPr/>
      </p:nvGrpSpPr>
      <p:grpSpPr>
        <a:xfrm>
          <a:off x="0" y="0"/>
          <a:ext cx="0" cy="0"/>
          <a:chOff x="0" y="0"/>
          <a:chExt cx="0" cy="0"/>
        </a:xfrm>
      </p:grpSpPr>
      <p:grpSp>
        <p:nvGrpSpPr>
          <p:cNvPr id="246" name="Google Shape;246;p16"/>
          <p:cNvGrpSpPr/>
          <p:nvPr/>
        </p:nvGrpSpPr>
        <p:grpSpPr>
          <a:xfrm>
            <a:off x="912266" y="0"/>
            <a:ext cx="7591424" cy="981629"/>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1935631" y="119855"/>
            <a:ext cx="5544693" cy="861774"/>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000" b="1" dirty="0">
                <a:latin typeface="Oswald"/>
                <a:sym typeface="Oswald"/>
              </a:rPr>
              <a:t>VARIAVEL EM PYTHON</a:t>
            </a:r>
            <a:endParaRPr sz="500" dirty="0"/>
          </a:p>
        </p:txBody>
      </p:sp>
      <p:pic>
        <p:nvPicPr>
          <p:cNvPr id="3" name="Imagem 2" descr="Interface gráfica do usuário, Texto, Aplicativo, Email&#10;&#10;Descrição gerada automaticamente">
            <a:extLst>
              <a:ext uri="{FF2B5EF4-FFF2-40B4-BE49-F238E27FC236}">
                <a16:creationId xmlns:a16="http://schemas.microsoft.com/office/drawing/2014/main" id="{75A3DE95-0183-DE6C-52A7-63696E9C1429}"/>
              </a:ext>
            </a:extLst>
          </p:cNvPr>
          <p:cNvPicPr>
            <a:picLocks noChangeAspect="1"/>
          </p:cNvPicPr>
          <p:nvPr/>
        </p:nvPicPr>
        <p:blipFill rotWithShape="1">
          <a:blip r:embed="rId3"/>
          <a:srcRect t="32068" b="22713"/>
          <a:stretch/>
        </p:blipFill>
        <p:spPr>
          <a:xfrm>
            <a:off x="404722" y="1357804"/>
            <a:ext cx="8334555" cy="3293023"/>
          </a:xfrm>
          <a:prstGeom prst="rect">
            <a:avLst/>
          </a:prstGeom>
        </p:spPr>
      </p:pic>
    </p:spTree>
    <p:extLst>
      <p:ext uri="{BB962C8B-B14F-4D97-AF65-F5344CB8AC3E}">
        <p14:creationId xmlns:p14="http://schemas.microsoft.com/office/powerpoint/2010/main" val="1067492494"/>
      </p:ext>
    </p:extLst>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36"/>
        <p:cNvGrpSpPr/>
        <p:nvPr/>
      </p:nvGrpSpPr>
      <p:grpSpPr>
        <a:xfrm>
          <a:off x="0" y="0"/>
          <a:ext cx="0" cy="0"/>
          <a:chOff x="0" y="0"/>
          <a:chExt cx="0" cy="0"/>
        </a:xfrm>
      </p:grpSpPr>
      <p:grpSp>
        <p:nvGrpSpPr>
          <p:cNvPr id="246" name="Google Shape;246;p16"/>
          <p:cNvGrpSpPr/>
          <p:nvPr/>
        </p:nvGrpSpPr>
        <p:grpSpPr>
          <a:xfrm>
            <a:off x="912266" y="0"/>
            <a:ext cx="7591424" cy="981629"/>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912266" y="86457"/>
            <a:ext cx="7354200" cy="861774"/>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000" b="1" dirty="0">
                <a:latin typeface="Oswald"/>
                <a:sym typeface="Oswald"/>
              </a:rPr>
              <a:t>IDENTIFICADORES DAS VARIÁVEIS</a:t>
            </a:r>
            <a:endParaRPr sz="500" dirty="0"/>
          </a:p>
        </p:txBody>
      </p:sp>
      <p:sp>
        <p:nvSpPr>
          <p:cNvPr id="2" name="Google Shape;1965;p17">
            <a:extLst>
              <a:ext uri="{FF2B5EF4-FFF2-40B4-BE49-F238E27FC236}">
                <a16:creationId xmlns:a16="http://schemas.microsoft.com/office/drawing/2014/main" id="{5326C0E3-7A5E-3EAE-A822-55B7FC0CE7FB}"/>
              </a:ext>
            </a:extLst>
          </p:cNvPr>
          <p:cNvSpPr txBox="1"/>
          <p:nvPr/>
        </p:nvSpPr>
        <p:spPr>
          <a:xfrm>
            <a:off x="280741" y="1149034"/>
            <a:ext cx="8582518" cy="36784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highlight>
                  <a:srgbClr val="FFFF00"/>
                </a:highlight>
                <a:latin typeface="Overpass"/>
                <a:ea typeface="Overpass"/>
                <a:cs typeface="Overpass"/>
                <a:sym typeface="Overpass"/>
              </a:rPr>
              <a:t>1 - Deve começar com </a:t>
            </a:r>
            <a:r>
              <a:rPr lang="pt-BR" sz="2000" b="1" i="0" u="none" strike="noStrike" cap="none" dirty="0">
                <a:solidFill>
                  <a:schemeClr val="dk1"/>
                </a:solidFill>
                <a:highlight>
                  <a:srgbClr val="FFFF00"/>
                </a:highlight>
                <a:latin typeface="Overpass"/>
                <a:ea typeface="Overpass"/>
                <a:cs typeface="Overpass"/>
                <a:sym typeface="Overpass"/>
              </a:rPr>
              <a:t>uma letra </a:t>
            </a:r>
            <a:r>
              <a:rPr lang="pt-BR" sz="2000" b="0" i="0" u="none" strike="noStrike" cap="none" dirty="0">
                <a:solidFill>
                  <a:schemeClr val="dk1"/>
                </a:solidFill>
                <a:highlight>
                  <a:srgbClr val="FFFF00"/>
                </a:highlight>
                <a:latin typeface="Overpass"/>
                <a:ea typeface="Overpass"/>
                <a:cs typeface="Overpass"/>
                <a:sym typeface="Overpass"/>
              </a:rPr>
              <a:t>(</a:t>
            </a:r>
            <a:r>
              <a:rPr lang="pt-BR" sz="2000" b="0" i="0" u="none" strike="noStrike" cap="none" dirty="0" err="1">
                <a:solidFill>
                  <a:schemeClr val="dk1"/>
                </a:solidFill>
                <a:highlight>
                  <a:srgbClr val="FFFF00"/>
                </a:highlight>
                <a:latin typeface="Overpass"/>
                <a:ea typeface="Overpass"/>
                <a:cs typeface="Overpass"/>
                <a:sym typeface="Overpass"/>
              </a:rPr>
              <a:t>ex</a:t>
            </a:r>
            <a:r>
              <a:rPr lang="pt-BR" sz="2000" b="0" i="0" u="none" strike="noStrike" cap="none" dirty="0">
                <a:solidFill>
                  <a:schemeClr val="dk1"/>
                </a:solidFill>
                <a:highlight>
                  <a:srgbClr val="FFFF00"/>
                </a:highlight>
                <a:latin typeface="Overpass"/>
                <a:ea typeface="Overpass"/>
                <a:cs typeface="Overpass"/>
                <a:sym typeface="Overpass"/>
              </a:rPr>
              <a:t>.:bola)   </a:t>
            </a:r>
            <a:endParaRPr sz="1400" b="0" i="0" u="none" strike="noStrike" cap="none" dirty="0">
              <a:solidFill>
                <a:srgbClr val="000000"/>
              </a:solidFill>
              <a:highlight>
                <a:srgbClr val="FFFF00"/>
              </a:highlight>
              <a:latin typeface="Arial"/>
              <a:ea typeface="Arial"/>
              <a:cs typeface="Arial"/>
              <a:sym typeface="Arial"/>
            </a:endParaRPr>
          </a:p>
          <a:p>
            <a:pPr marL="0" marR="0" lvl="0" indent="0" algn="ctr" rtl="0">
              <a:lnSpc>
                <a:spcPct val="100000"/>
              </a:lnSpc>
              <a:spcBef>
                <a:spcPts val="0"/>
              </a:spcBef>
              <a:spcAft>
                <a:spcPts val="0"/>
              </a:spcAft>
              <a:buClr>
                <a:schemeClr val="dk1"/>
              </a:buClr>
              <a:buSzPts val="3000"/>
              <a:buFont typeface="Overpass"/>
              <a:buNone/>
            </a:pPr>
            <a:endParaRPr sz="2000" b="0" i="0" u="none" strike="noStrike" cap="none" dirty="0">
              <a:solidFill>
                <a:schemeClr val="dk1"/>
              </a:solidFill>
              <a:highlight>
                <a:srgbClr val="FFFF00"/>
              </a:highlight>
              <a:latin typeface="Overpass"/>
              <a:ea typeface="Overpass"/>
              <a:cs typeface="Overpass"/>
              <a:sym typeface="Overpass"/>
            </a:endParaRPr>
          </a:p>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highlight>
                  <a:srgbClr val="FFFF00"/>
                </a:highlight>
                <a:latin typeface="Overpass"/>
                <a:ea typeface="Overpass"/>
                <a:cs typeface="Overpass"/>
                <a:sym typeface="Overpass"/>
              </a:rPr>
              <a:t>2 – Os próximas podem ser </a:t>
            </a:r>
            <a:r>
              <a:rPr lang="pt-BR" sz="2000" b="1" i="0" u="none" strike="noStrike" cap="none" dirty="0">
                <a:solidFill>
                  <a:schemeClr val="dk1"/>
                </a:solidFill>
                <a:highlight>
                  <a:srgbClr val="FFFF00"/>
                </a:highlight>
                <a:latin typeface="Overpass"/>
                <a:ea typeface="Overpass"/>
                <a:cs typeface="Overpass"/>
                <a:sym typeface="Overpass"/>
              </a:rPr>
              <a:t>letras</a:t>
            </a:r>
            <a:r>
              <a:rPr lang="pt-BR" sz="2000" b="0" i="0" u="none" strike="noStrike" cap="none" dirty="0">
                <a:solidFill>
                  <a:schemeClr val="dk1"/>
                </a:solidFill>
                <a:highlight>
                  <a:srgbClr val="FFFF00"/>
                </a:highlight>
                <a:latin typeface="Overpass"/>
                <a:ea typeface="Overpass"/>
                <a:cs typeface="Overpass"/>
                <a:sym typeface="Overpass"/>
              </a:rPr>
              <a:t> ou </a:t>
            </a:r>
            <a:r>
              <a:rPr lang="pt-BR" sz="2000" b="1" i="0" u="none" strike="noStrike" cap="none" dirty="0">
                <a:solidFill>
                  <a:schemeClr val="dk1"/>
                </a:solidFill>
                <a:highlight>
                  <a:srgbClr val="FFFF00"/>
                </a:highlight>
                <a:latin typeface="Overpass"/>
                <a:ea typeface="Overpass"/>
                <a:cs typeface="Overpass"/>
                <a:sym typeface="Overpass"/>
              </a:rPr>
              <a:t>números</a:t>
            </a:r>
            <a:r>
              <a:rPr lang="pt-BR" sz="2000" b="0" i="0" u="none" strike="noStrike" cap="none" dirty="0">
                <a:solidFill>
                  <a:schemeClr val="dk1"/>
                </a:solidFill>
                <a:highlight>
                  <a:srgbClr val="FFFF00"/>
                </a:highlight>
                <a:latin typeface="Overpass"/>
                <a:ea typeface="Overpass"/>
                <a:cs typeface="Overpass"/>
                <a:sym typeface="Overpass"/>
              </a:rPr>
              <a:t> (ex.: b12)</a:t>
            </a:r>
            <a:endParaRPr sz="1400" b="0" i="0" u="none" strike="noStrike" cap="none" dirty="0">
              <a:solidFill>
                <a:srgbClr val="000000"/>
              </a:solidFill>
              <a:highlight>
                <a:srgbClr val="FFFF00"/>
              </a:highlight>
              <a:latin typeface="Arial"/>
              <a:ea typeface="Arial"/>
              <a:cs typeface="Arial"/>
              <a:sym typeface="Arial"/>
            </a:endParaRPr>
          </a:p>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highlight>
                  <a:srgbClr val="FFFF00"/>
                </a:highlight>
                <a:latin typeface="Overpass"/>
                <a:ea typeface="Overpass"/>
                <a:cs typeface="Overpass"/>
                <a:sym typeface="Overpass"/>
              </a:rPr>
              <a:t> </a:t>
            </a:r>
            <a:endParaRPr sz="1400" b="0" i="0" u="none" strike="noStrike" cap="none" dirty="0">
              <a:solidFill>
                <a:srgbClr val="000000"/>
              </a:solidFill>
              <a:highlight>
                <a:srgbClr val="FFFF00"/>
              </a:highlight>
              <a:latin typeface="Arial"/>
              <a:ea typeface="Arial"/>
              <a:cs typeface="Arial"/>
              <a:sym typeface="Arial"/>
            </a:endParaRPr>
          </a:p>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highlight>
                  <a:srgbClr val="FFFF00"/>
                </a:highlight>
                <a:latin typeface="Overpass"/>
                <a:ea typeface="Overpass"/>
                <a:cs typeface="Overpass"/>
                <a:sym typeface="Overpass"/>
              </a:rPr>
              <a:t>3 – Não pode utilizar </a:t>
            </a:r>
            <a:r>
              <a:rPr lang="pt-BR" sz="2000" b="1" i="0" u="none" strike="noStrike" cap="none" dirty="0">
                <a:solidFill>
                  <a:schemeClr val="dk1"/>
                </a:solidFill>
                <a:highlight>
                  <a:srgbClr val="FFFF00"/>
                </a:highlight>
                <a:latin typeface="Overpass"/>
                <a:ea typeface="Overpass"/>
                <a:cs typeface="Overpass"/>
                <a:sym typeface="Overpass"/>
              </a:rPr>
              <a:t>nenhum símbolo, exceto _ </a:t>
            </a:r>
            <a:r>
              <a:rPr lang="pt-BR" sz="2000" b="0" i="0" u="none" strike="noStrike" cap="none" dirty="0">
                <a:solidFill>
                  <a:schemeClr val="dk1"/>
                </a:solidFill>
                <a:highlight>
                  <a:srgbClr val="FFFF00"/>
                </a:highlight>
                <a:latin typeface="Overpass"/>
                <a:ea typeface="Overpass"/>
                <a:cs typeface="Overpass"/>
                <a:sym typeface="Overpass"/>
              </a:rPr>
              <a:t>(ex.: *#%)</a:t>
            </a:r>
            <a:endParaRPr sz="1400" b="0" i="0" u="none" strike="noStrike" cap="none" dirty="0">
              <a:solidFill>
                <a:srgbClr val="000000"/>
              </a:solidFill>
              <a:highlight>
                <a:srgbClr val="FFFF00"/>
              </a:highlight>
              <a:latin typeface="Arial"/>
              <a:ea typeface="Arial"/>
              <a:cs typeface="Arial"/>
              <a:sym typeface="Arial"/>
            </a:endParaRPr>
          </a:p>
          <a:p>
            <a:pPr marL="0" marR="0" lvl="0" indent="0" algn="ctr" rtl="0">
              <a:lnSpc>
                <a:spcPct val="100000"/>
              </a:lnSpc>
              <a:spcBef>
                <a:spcPts val="0"/>
              </a:spcBef>
              <a:spcAft>
                <a:spcPts val="0"/>
              </a:spcAft>
              <a:buClr>
                <a:schemeClr val="dk1"/>
              </a:buClr>
              <a:buSzPts val="3000"/>
              <a:buFont typeface="Overpass"/>
              <a:buNone/>
            </a:pPr>
            <a:endParaRPr sz="2000" b="0" i="0" u="none" strike="noStrike" cap="none" dirty="0">
              <a:solidFill>
                <a:schemeClr val="dk1"/>
              </a:solidFill>
              <a:highlight>
                <a:srgbClr val="FFFF00"/>
              </a:highlight>
              <a:latin typeface="Overpass"/>
              <a:ea typeface="Overpass"/>
              <a:cs typeface="Overpass"/>
              <a:sym typeface="Overpass"/>
            </a:endParaRPr>
          </a:p>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highlight>
                  <a:srgbClr val="FFFF00"/>
                </a:highlight>
                <a:latin typeface="Overpass"/>
                <a:ea typeface="Overpass"/>
                <a:cs typeface="Overpass"/>
                <a:sym typeface="Overpass"/>
              </a:rPr>
              <a:t>4 – Não pode conter </a:t>
            </a:r>
            <a:r>
              <a:rPr lang="pt-BR" sz="2000" b="1" i="0" u="none" strike="noStrike" cap="none" dirty="0">
                <a:solidFill>
                  <a:schemeClr val="dk1"/>
                </a:solidFill>
                <a:highlight>
                  <a:srgbClr val="FFFF00"/>
                </a:highlight>
                <a:latin typeface="Overpass"/>
                <a:ea typeface="Overpass"/>
                <a:cs typeface="Overpass"/>
                <a:sym typeface="Overpass"/>
              </a:rPr>
              <a:t>espaços em branco </a:t>
            </a:r>
            <a:r>
              <a:rPr lang="pt-BR" sz="2000" b="0" i="0" u="none" strike="noStrike" cap="none" dirty="0">
                <a:solidFill>
                  <a:schemeClr val="dk1"/>
                </a:solidFill>
                <a:highlight>
                  <a:srgbClr val="FFFF00"/>
                </a:highlight>
                <a:latin typeface="Overpass"/>
                <a:ea typeface="Overpass"/>
                <a:cs typeface="Overpass"/>
                <a:sym typeface="Overpass"/>
              </a:rPr>
              <a:t>(ex.: bola 2)</a:t>
            </a:r>
            <a:endParaRPr sz="1400" b="0" i="0" u="none" strike="noStrike" cap="none" dirty="0">
              <a:solidFill>
                <a:srgbClr val="000000"/>
              </a:solidFill>
              <a:highlight>
                <a:srgbClr val="FFFF00"/>
              </a:highlight>
              <a:latin typeface="Arial"/>
              <a:ea typeface="Arial"/>
              <a:cs typeface="Arial"/>
              <a:sym typeface="Arial"/>
            </a:endParaRPr>
          </a:p>
          <a:p>
            <a:pPr marL="0" marR="0" lvl="0" indent="0" algn="ctr" rtl="0">
              <a:lnSpc>
                <a:spcPct val="100000"/>
              </a:lnSpc>
              <a:spcBef>
                <a:spcPts val="0"/>
              </a:spcBef>
              <a:spcAft>
                <a:spcPts val="0"/>
              </a:spcAft>
              <a:buClr>
                <a:schemeClr val="dk1"/>
              </a:buClr>
              <a:buSzPts val="3000"/>
              <a:buFont typeface="Overpass"/>
              <a:buNone/>
            </a:pPr>
            <a:endParaRPr sz="2000" b="0" i="0" u="none" strike="noStrike" cap="none" dirty="0">
              <a:solidFill>
                <a:schemeClr val="dk1"/>
              </a:solidFill>
              <a:highlight>
                <a:srgbClr val="FFFF00"/>
              </a:highlight>
              <a:latin typeface="Overpass"/>
              <a:ea typeface="Overpass"/>
              <a:cs typeface="Overpass"/>
              <a:sym typeface="Overpass"/>
            </a:endParaRPr>
          </a:p>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highlight>
                  <a:srgbClr val="FFFF00"/>
                </a:highlight>
                <a:latin typeface="Overpass"/>
                <a:ea typeface="Overpass"/>
                <a:cs typeface="Overpass"/>
                <a:sym typeface="Overpass"/>
              </a:rPr>
              <a:t>5 – Não pode conter </a:t>
            </a:r>
            <a:r>
              <a:rPr lang="pt-BR" sz="2000" b="1" i="0" u="none" strike="noStrike" cap="none" dirty="0">
                <a:solidFill>
                  <a:schemeClr val="dk1"/>
                </a:solidFill>
                <a:highlight>
                  <a:srgbClr val="FFFF00"/>
                </a:highlight>
                <a:latin typeface="Overpass"/>
                <a:ea typeface="Overpass"/>
                <a:cs typeface="Overpass"/>
                <a:sym typeface="Overpass"/>
              </a:rPr>
              <a:t>letras com acentos </a:t>
            </a:r>
            <a:r>
              <a:rPr lang="pt-BR" sz="2000" b="0" i="0" u="none" strike="noStrike" cap="none" dirty="0">
                <a:solidFill>
                  <a:schemeClr val="dk1"/>
                </a:solidFill>
                <a:highlight>
                  <a:srgbClr val="FFFF00"/>
                </a:highlight>
                <a:latin typeface="Overpass"/>
                <a:ea typeface="Overpass"/>
                <a:cs typeface="Overpass"/>
                <a:sym typeface="Overpass"/>
              </a:rPr>
              <a:t>(ex.: </a:t>
            </a:r>
            <a:r>
              <a:rPr lang="pt-BR" sz="2000" b="0" i="0" u="none" strike="noStrike" cap="none" dirty="0" err="1">
                <a:solidFill>
                  <a:schemeClr val="dk1"/>
                </a:solidFill>
                <a:highlight>
                  <a:srgbClr val="FFFF00"/>
                </a:highlight>
                <a:latin typeface="Overpass"/>
                <a:ea typeface="Overpass"/>
                <a:cs typeface="Overpass"/>
                <a:sym typeface="Overpass"/>
              </a:rPr>
              <a:t>bóla</a:t>
            </a:r>
            <a:r>
              <a:rPr lang="pt-BR" sz="2000" b="0" i="0" u="none" strike="noStrike" cap="none" dirty="0">
                <a:solidFill>
                  <a:schemeClr val="dk1"/>
                </a:solidFill>
                <a:highlight>
                  <a:srgbClr val="FFFF00"/>
                </a:highlight>
                <a:latin typeface="Overpass"/>
                <a:ea typeface="Overpass"/>
                <a:cs typeface="Overpass"/>
                <a:sym typeface="Overpass"/>
              </a:rPr>
              <a:t>)</a:t>
            </a:r>
            <a:endParaRPr sz="1400" b="0" i="0" u="none" strike="noStrike" cap="none" dirty="0">
              <a:solidFill>
                <a:srgbClr val="000000"/>
              </a:solidFill>
              <a:highlight>
                <a:srgbClr val="FFFF00"/>
              </a:highlight>
              <a:latin typeface="Arial"/>
              <a:ea typeface="Arial"/>
              <a:cs typeface="Arial"/>
              <a:sym typeface="Arial"/>
            </a:endParaRPr>
          </a:p>
          <a:p>
            <a:pPr marL="0" marR="0" lvl="0" indent="0" algn="ctr" rtl="0">
              <a:lnSpc>
                <a:spcPct val="100000"/>
              </a:lnSpc>
              <a:spcBef>
                <a:spcPts val="0"/>
              </a:spcBef>
              <a:spcAft>
                <a:spcPts val="0"/>
              </a:spcAft>
              <a:buClr>
                <a:schemeClr val="dk1"/>
              </a:buClr>
              <a:buSzPts val="3000"/>
              <a:buFont typeface="Overpass"/>
              <a:buNone/>
            </a:pPr>
            <a:endParaRPr sz="2000" b="0" i="0" u="none" strike="noStrike" cap="none" dirty="0">
              <a:solidFill>
                <a:schemeClr val="dk1"/>
              </a:solidFill>
              <a:highlight>
                <a:srgbClr val="FFFF00"/>
              </a:highlight>
              <a:latin typeface="Overpass"/>
              <a:ea typeface="Overpass"/>
              <a:cs typeface="Overpass"/>
              <a:sym typeface="Overpass"/>
            </a:endParaRPr>
          </a:p>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highlight>
                  <a:srgbClr val="FFFF00"/>
                </a:highlight>
                <a:latin typeface="Overpass"/>
                <a:ea typeface="Overpass"/>
                <a:cs typeface="Overpass"/>
                <a:sym typeface="Overpass"/>
              </a:rPr>
              <a:t>6 – Não pode ser uma </a:t>
            </a:r>
            <a:r>
              <a:rPr lang="pt-BR" sz="2000" b="1" i="0" u="none" strike="noStrike" cap="none" dirty="0">
                <a:solidFill>
                  <a:schemeClr val="dk1"/>
                </a:solidFill>
                <a:highlight>
                  <a:srgbClr val="FFFF00"/>
                </a:highlight>
                <a:latin typeface="Overpass"/>
                <a:ea typeface="Overpass"/>
                <a:cs typeface="Overpass"/>
                <a:sym typeface="Overpass"/>
              </a:rPr>
              <a:t>palavra reservada </a:t>
            </a:r>
            <a:r>
              <a:rPr lang="pt-BR" sz="2000" b="0" i="0" u="none" strike="noStrike" cap="none" dirty="0">
                <a:solidFill>
                  <a:schemeClr val="dk1"/>
                </a:solidFill>
                <a:highlight>
                  <a:srgbClr val="FFFF00"/>
                </a:highlight>
                <a:latin typeface="Overpass"/>
                <a:ea typeface="Overpass"/>
                <a:cs typeface="Overpass"/>
                <a:sym typeface="Overpass"/>
              </a:rPr>
              <a:t>(ex.: </a:t>
            </a:r>
            <a:r>
              <a:rPr lang="pt-BR" sz="2000" b="0" i="0" u="none" strike="noStrike" cap="none" dirty="0" err="1">
                <a:solidFill>
                  <a:schemeClr val="dk1"/>
                </a:solidFill>
                <a:highlight>
                  <a:srgbClr val="FFFF00"/>
                </a:highlight>
                <a:latin typeface="Overpass"/>
                <a:ea typeface="Overpass"/>
                <a:cs typeface="Overpass"/>
                <a:sym typeface="Overpass"/>
              </a:rPr>
              <a:t>escreval</a:t>
            </a:r>
            <a:r>
              <a:rPr lang="pt-BR" sz="2000" b="0" i="0" u="none" strike="noStrike" cap="none" dirty="0">
                <a:solidFill>
                  <a:schemeClr val="dk1"/>
                </a:solidFill>
                <a:highlight>
                  <a:srgbClr val="FFFF00"/>
                </a:highlight>
                <a:latin typeface="Overpass"/>
                <a:ea typeface="Overpass"/>
                <a:cs typeface="Overpass"/>
                <a:sym typeface="Overpass"/>
              </a:rPr>
              <a:t> , var, escreva)</a:t>
            </a:r>
            <a:endParaRPr sz="1400" b="0" i="0" u="none" strike="noStrike" cap="none" dirty="0">
              <a:solidFill>
                <a:srgbClr val="000000"/>
              </a:solidFill>
              <a:highlight>
                <a:srgbClr val="FFFF00"/>
              </a:highlight>
              <a:latin typeface="Arial"/>
              <a:ea typeface="Arial"/>
              <a:cs typeface="Arial"/>
              <a:sym typeface="Arial"/>
            </a:endParaRPr>
          </a:p>
        </p:txBody>
      </p:sp>
    </p:spTree>
    <p:extLst>
      <p:ext uri="{BB962C8B-B14F-4D97-AF65-F5344CB8AC3E}">
        <p14:creationId xmlns:p14="http://schemas.microsoft.com/office/powerpoint/2010/main" val="2857185616"/>
      </p:ext>
    </p:extLst>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36"/>
        <p:cNvGrpSpPr/>
        <p:nvPr/>
      </p:nvGrpSpPr>
      <p:grpSpPr>
        <a:xfrm>
          <a:off x="0" y="0"/>
          <a:ext cx="0" cy="0"/>
          <a:chOff x="0" y="0"/>
          <a:chExt cx="0" cy="0"/>
        </a:xfrm>
      </p:grpSpPr>
      <p:grpSp>
        <p:nvGrpSpPr>
          <p:cNvPr id="246" name="Google Shape;246;p16"/>
          <p:cNvGrpSpPr/>
          <p:nvPr/>
        </p:nvGrpSpPr>
        <p:grpSpPr>
          <a:xfrm>
            <a:off x="912266" y="0"/>
            <a:ext cx="7591424" cy="981629"/>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912266" y="86457"/>
            <a:ext cx="7354200" cy="861774"/>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000" b="1" dirty="0">
                <a:latin typeface="Oswald"/>
                <a:sym typeface="Oswald"/>
              </a:rPr>
              <a:t>VERIFIQUE SE OS IDENTIFICADORES</a:t>
            </a:r>
          </a:p>
          <a:p>
            <a:pPr marL="0" marR="0" lvl="0" indent="0" algn="ctr" rtl="0">
              <a:lnSpc>
                <a:spcPct val="139997"/>
              </a:lnSpc>
              <a:spcBef>
                <a:spcPts val="0"/>
              </a:spcBef>
              <a:spcAft>
                <a:spcPts val="0"/>
              </a:spcAft>
              <a:buNone/>
            </a:pPr>
            <a:r>
              <a:rPr lang="en" sz="2000" b="1" dirty="0">
                <a:latin typeface="Oswald"/>
                <a:sym typeface="Oswald"/>
              </a:rPr>
              <a:t> DAS VARIÁVEIS SÃO VÁLIDOS</a:t>
            </a:r>
            <a:endParaRPr sz="200" dirty="0"/>
          </a:p>
        </p:txBody>
      </p:sp>
      <p:sp>
        <p:nvSpPr>
          <p:cNvPr id="3" name="Google Shape;1974;p18">
            <a:extLst>
              <a:ext uri="{FF2B5EF4-FFF2-40B4-BE49-F238E27FC236}">
                <a16:creationId xmlns:a16="http://schemas.microsoft.com/office/drawing/2014/main" id="{C4ABB36C-7687-7C2E-1C35-BB391D6F6C06}"/>
              </a:ext>
            </a:extLst>
          </p:cNvPr>
          <p:cNvSpPr txBox="1"/>
          <p:nvPr/>
        </p:nvSpPr>
        <p:spPr>
          <a:xfrm>
            <a:off x="3735572" y="1231312"/>
            <a:ext cx="1672856"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latin typeface="Overpass"/>
                <a:ea typeface="Overpass"/>
                <a:cs typeface="Overpass"/>
                <a:sym typeface="Overpass"/>
              </a:rPr>
              <a:t>nota1</a:t>
            </a:r>
            <a:endParaRPr sz="1400" b="0" i="0" u="none" strike="noStrike" cap="none" dirty="0">
              <a:latin typeface="Arial"/>
              <a:ea typeface="Arial"/>
              <a:cs typeface="Arial"/>
              <a:sym typeface="Arial"/>
            </a:endParaRPr>
          </a:p>
        </p:txBody>
      </p:sp>
      <p:sp>
        <p:nvSpPr>
          <p:cNvPr id="4" name="Google Shape;1975;p18">
            <a:extLst>
              <a:ext uri="{FF2B5EF4-FFF2-40B4-BE49-F238E27FC236}">
                <a16:creationId xmlns:a16="http://schemas.microsoft.com/office/drawing/2014/main" id="{C89116A0-95FA-E8EF-7908-0A2E251AE392}"/>
              </a:ext>
            </a:extLst>
          </p:cNvPr>
          <p:cNvSpPr txBox="1"/>
          <p:nvPr/>
        </p:nvSpPr>
        <p:spPr>
          <a:xfrm>
            <a:off x="3703404" y="1915585"/>
            <a:ext cx="1672856"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latin typeface="Overpass"/>
                <a:ea typeface="Overpass"/>
                <a:cs typeface="Overpass"/>
                <a:sym typeface="Overpass"/>
              </a:rPr>
              <a:t>média</a:t>
            </a:r>
            <a:endParaRPr sz="1400" b="0" i="0" u="none" strike="noStrike" cap="none" dirty="0">
              <a:solidFill>
                <a:srgbClr val="000000"/>
              </a:solidFill>
              <a:latin typeface="Arial"/>
              <a:ea typeface="Arial"/>
              <a:cs typeface="Arial"/>
              <a:sym typeface="Arial"/>
            </a:endParaRPr>
          </a:p>
        </p:txBody>
      </p:sp>
      <p:sp>
        <p:nvSpPr>
          <p:cNvPr id="5" name="Google Shape;1976;p18">
            <a:extLst>
              <a:ext uri="{FF2B5EF4-FFF2-40B4-BE49-F238E27FC236}">
                <a16:creationId xmlns:a16="http://schemas.microsoft.com/office/drawing/2014/main" id="{FA4A025C-5395-C8BC-6CDF-A07DA47ED397}"/>
              </a:ext>
            </a:extLst>
          </p:cNvPr>
          <p:cNvSpPr txBox="1"/>
          <p:nvPr/>
        </p:nvSpPr>
        <p:spPr>
          <a:xfrm>
            <a:off x="3702410" y="2567467"/>
            <a:ext cx="1672856"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a:solidFill>
                  <a:schemeClr val="dk1"/>
                </a:solidFill>
                <a:latin typeface="Overpass"/>
                <a:ea typeface="Overpass"/>
                <a:cs typeface="Overpass"/>
                <a:sym typeface="Overpass"/>
              </a:rPr>
              <a:t>media</a:t>
            </a:r>
            <a:endParaRPr sz="1400" b="0" i="0" u="none" strike="noStrike" cap="none">
              <a:solidFill>
                <a:srgbClr val="000000"/>
              </a:solidFill>
              <a:latin typeface="Arial"/>
              <a:ea typeface="Arial"/>
              <a:cs typeface="Arial"/>
              <a:sym typeface="Arial"/>
            </a:endParaRPr>
          </a:p>
        </p:txBody>
      </p:sp>
      <p:sp>
        <p:nvSpPr>
          <p:cNvPr id="6" name="Google Shape;1977;p18">
            <a:extLst>
              <a:ext uri="{FF2B5EF4-FFF2-40B4-BE49-F238E27FC236}">
                <a16:creationId xmlns:a16="http://schemas.microsoft.com/office/drawing/2014/main" id="{9FF32D28-7FAC-FD29-6FAD-FC4FDD4E4307}"/>
              </a:ext>
            </a:extLst>
          </p:cNvPr>
          <p:cNvSpPr txBox="1"/>
          <p:nvPr/>
        </p:nvSpPr>
        <p:spPr>
          <a:xfrm>
            <a:off x="3702410" y="3170133"/>
            <a:ext cx="1672856"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a:solidFill>
                  <a:schemeClr val="dk1"/>
                </a:solidFill>
                <a:latin typeface="Overpass"/>
                <a:ea typeface="Overpass"/>
                <a:cs typeface="Overpass"/>
                <a:sym typeface="Overpass"/>
              </a:rPr>
              <a:t>salario bruto</a:t>
            </a:r>
            <a:endParaRPr sz="1400" b="0" i="0" u="none" strike="noStrike" cap="none">
              <a:solidFill>
                <a:srgbClr val="000000"/>
              </a:solidFill>
              <a:latin typeface="Arial"/>
              <a:ea typeface="Arial"/>
              <a:cs typeface="Arial"/>
              <a:sym typeface="Arial"/>
            </a:endParaRPr>
          </a:p>
        </p:txBody>
      </p:sp>
      <p:sp>
        <p:nvSpPr>
          <p:cNvPr id="7" name="Google Shape;1978;p18">
            <a:extLst>
              <a:ext uri="{FF2B5EF4-FFF2-40B4-BE49-F238E27FC236}">
                <a16:creationId xmlns:a16="http://schemas.microsoft.com/office/drawing/2014/main" id="{2695B94D-EF75-75B8-25B1-32B15DB0B07F}"/>
              </a:ext>
            </a:extLst>
          </p:cNvPr>
          <p:cNvSpPr txBox="1"/>
          <p:nvPr/>
        </p:nvSpPr>
        <p:spPr>
          <a:xfrm>
            <a:off x="3605835" y="3746079"/>
            <a:ext cx="1672856"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a:solidFill>
                  <a:schemeClr val="dk1"/>
                </a:solidFill>
                <a:latin typeface="Overpass"/>
                <a:ea typeface="Overpass"/>
                <a:cs typeface="Overpass"/>
                <a:sym typeface="Overpass"/>
              </a:rPr>
              <a:t>salariobruto</a:t>
            </a:r>
            <a:endParaRPr sz="2000" b="0" i="0" u="none" strike="noStrike" cap="none">
              <a:solidFill>
                <a:schemeClr val="dk1"/>
              </a:solidFill>
              <a:latin typeface="Overpass"/>
              <a:ea typeface="Overpass"/>
              <a:cs typeface="Overpass"/>
              <a:sym typeface="Overpass"/>
            </a:endParaRPr>
          </a:p>
        </p:txBody>
      </p:sp>
      <p:pic>
        <p:nvPicPr>
          <p:cNvPr id="8" name="Google Shape;1979;p18">
            <a:extLst>
              <a:ext uri="{FF2B5EF4-FFF2-40B4-BE49-F238E27FC236}">
                <a16:creationId xmlns:a16="http://schemas.microsoft.com/office/drawing/2014/main" id="{8B4ABAB7-CCF5-E3AC-4005-4B36103DA6EF}"/>
              </a:ext>
            </a:extLst>
          </p:cNvPr>
          <p:cNvPicPr preferRelativeResize="0"/>
          <p:nvPr/>
        </p:nvPicPr>
        <p:blipFill rotWithShape="1">
          <a:blip r:embed="rId3">
            <a:alphaModFix/>
          </a:blip>
          <a:srcRect/>
          <a:stretch/>
        </p:blipFill>
        <p:spPr>
          <a:xfrm>
            <a:off x="5056910" y="1226402"/>
            <a:ext cx="443564" cy="443564"/>
          </a:xfrm>
          <a:prstGeom prst="rect">
            <a:avLst/>
          </a:prstGeom>
          <a:noFill/>
          <a:ln>
            <a:noFill/>
          </a:ln>
        </p:spPr>
      </p:pic>
      <p:pic>
        <p:nvPicPr>
          <p:cNvPr id="9" name="Google Shape;1980;p18">
            <a:extLst>
              <a:ext uri="{FF2B5EF4-FFF2-40B4-BE49-F238E27FC236}">
                <a16:creationId xmlns:a16="http://schemas.microsoft.com/office/drawing/2014/main" id="{090096A5-CBAB-3564-1667-2A2C59952F76}"/>
              </a:ext>
            </a:extLst>
          </p:cNvPr>
          <p:cNvPicPr preferRelativeResize="0"/>
          <p:nvPr/>
        </p:nvPicPr>
        <p:blipFill rotWithShape="1">
          <a:blip r:embed="rId4">
            <a:alphaModFix/>
          </a:blip>
          <a:srcRect/>
          <a:stretch/>
        </p:blipFill>
        <p:spPr>
          <a:xfrm>
            <a:off x="5118933" y="2007454"/>
            <a:ext cx="319517" cy="319517"/>
          </a:xfrm>
          <a:prstGeom prst="rect">
            <a:avLst/>
          </a:prstGeom>
          <a:noFill/>
          <a:ln>
            <a:noFill/>
          </a:ln>
        </p:spPr>
      </p:pic>
      <p:pic>
        <p:nvPicPr>
          <p:cNvPr id="10" name="Google Shape;1981;p18">
            <a:extLst>
              <a:ext uri="{FF2B5EF4-FFF2-40B4-BE49-F238E27FC236}">
                <a16:creationId xmlns:a16="http://schemas.microsoft.com/office/drawing/2014/main" id="{8FAE6A16-FEA0-F403-1111-D59A8F2AE617}"/>
              </a:ext>
            </a:extLst>
          </p:cNvPr>
          <p:cNvPicPr preferRelativeResize="0"/>
          <p:nvPr/>
        </p:nvPicPr>
        <p:blipFill rotWithShape="1">
          <a:blip r:embed="rId3">
            <a:alphaModFix/>
          </a:blip>
          <a:srcRect/>
          <a:stretch/>
        </p:blipFill>
        <p:spPr>
          <a:xfrm>
            <a:off x="5048153" y="2585945"/>
            <a:ext cx="443564" cy="443564"/>
          </a:xfrm>
          <a:prstGeom prst="rect">
            <a:avLst/>
          </a:prstGeom>
          <a:noFill/>
          <a:ln>
            <a:noFill/>
          </a:ln>
        </p:spPr>
      </p:pic>
      <p:pic>
        <p:nvPicPr>
          <p:cNvPr id="11" name="Google Shape;1982;p18">
            <a:extLst>
              <a:ext uri="{FF2B5EF4-FFF2-40B4-BE49-F238E27FC236}">
                <a16:creationId xmlns:a16="http://schemas.microsoft.com/office/drawing/2014/main" id="{26C62505-58C1-D177-5FD6-D899EF469FF9}"/>
              </a:ext>
            </a:extLst>
          </p:cNvPr>
          <p:cNvPicPr preferRelativeResize="0"/>
          <p:nvPr/>
        </p:nvPicPr>
        <p:blipFill rotWithShape="1">
          <a:blip r:embed="rId4">
            <a:alphaModFix/>
          </a:blip>
          <a:srcRect/>
          <a:stretch/>
        </p:blipFill>
        <p:spPr>
          <a:xfrm>
            <a:off x="5419331" y="3254438"/>
            <a:ext cx="319517" cy="319517"/>
          </a:xfrm>
          <a:prstGeom prst="rect">
            <a:avLst/>
          </a:prstGeom>
          <a:noFill/>
          <a:ln>
            <a:noFill/>
          </a:ln>
        </p:spPr>
      </p:pic>
      <p:pic>
        <p:nvPicPr>
          <p:cNvPr id="12" name="Google Shape;1983;p18">
            <a:extLst>
              <a:ext uri="{FF2B5EF4-FFF2-40B4-BE49-F238E27FC236}">
                <a16:creationId xmlns:a16="http://schemas.microsoft.com/office/drawing/2014/main" id="{6BE618C7-9962-61C5-2F4C-33D8C3CC69ED}"/>
              </a:ext>
            </a:extLst>
          </p:cNvPr>
          <p:cNvPicPr preferRelativeResize="0"/>
          <p:nvPr/>
        </p:nvPicPr>
        <p:blipFill rotWithShape="1">
          <a:blip r:embed="rId3">
            <a:alphaModFix/>
          </a:blip>
          <a:srcRect/>
          <a:stretch/>
        </p:blipFill>
        <p:spPr>
          <a:xfrm>
            <a:off x="5303771" y="3749838"/>
            <a:ext cx="443564" cy="443564"/>
          </a:xfrm>
          <a:prstGeom prst="rect">
            <a:avLst/>
          </a:prstGeom>
          <a:noFill/>
          <a:ln>
            <a:noFill/>
          </a:ln>
        </p:spPr>
      </p:pic>
      <p:sp>
        <p:nvSpPr>
          <p:cNvPr id="13" name="Google Shape;1984;p18">
            <a:extLst>
              <a:ext uri="{FF2B5EF4-FFF2-40B4-BE49-F238E27FC236}">
                <a16:creationId xmlns:a16="http://schemas.microsoft.com/office/drawing/2014/main" id="{02356835-A246-2A9B-70B2-6A47F8B32666}"/>
              </a:ext>
            </a:extLst>
          </p:cNvPr>
          <p:cNvSpPr txBox="1"/>
          <p:nvPr/>
        </p:nvSpPr>
        <p:spPr>
          <a:xfrm>
            <a:off x="3630915" y="4359890"/>
            <a:ext cx="1672856"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dirty="0">
                <a:solidFill>
                  <a:schemeClr val="dk1"/>
                </a:solidFill>
                <a:latin typeface="Overpass"/>
                <a:cs typeface="Overpass"/>
                <a:sym typeface="Overpass"/>
              </a:rPr>
              <a:t>print</a:t>
            </a:r>
            <a:endParaRPr sz="1400" b="0" i="0" u="none" strike="noStrike" cap="none" dirty="0">
              <a:solidFill>
                <a:srgbClr val="000000"/>
              </a:solidFill>
              <a:latin typeface="Arial"/>
              <a:ea typeface="Arial"/>
              <a:cs typeface="Arial"/>
              <a:sym typeface="Arial"/>
            </a:endParaRPr>
          </a:p>
        </p:txBody>
      </p:sp>
      <p:pic>
        <p:nvPicPr>
          <p:cNvPr id="14" name="Google Shape;1985;p18">
            <a:extLst>
              <a:ext uri="{FF2B5EF4-FFF2-40B4-BE49-F238E27FC236}">
                <a16:creationId xmlns:a16="http://schemas.microsoft.com/office/drawing/2014/main" id="{98E44474-58FA-CD68-D8D9-DE9F2CF591A5}"/>
              </a:ext>
            </a:extLst>
          </p:cNvPr>
          <p:cNvPicPr preferRelativeResize="0"/>
          <p:nvPr/>
        </p:nvPicPr>
        <p:blipFill rotWithShape="1">
          <a:blip r:embed="rId4">
            <a:alphaModFix/>
          </a:blip>
          <a:srcRect/>
          <a:stretch/>
        </p:blipFill>
        <p:spPr>
          <a:xfrm>
            <a:off x="5204057" y="4473035"/>
            <a:ext cx="319517" cy="319517"/>
          </a:xfrm>
          <a:prstGeom prst="rect">
            <a:avLst/>
          </a:prstGeom>
          <a:noFill/>
          <a:ln>
            <a:noFill/>
          </a:ln>
        </p:spPr>
      </p:pic>
    </p:spTree>
    <p:extLst>
      <p:ext uri="{BB962C8B-B14F-4D97-AF65-F5344CB8AC3E}">
        <p14:creationId xmlns:p14="http://schemas.microsoft.com/office/powerpoint/2010/main" val="6827768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36"/>
        <p:cNvGrpSpPr/>
        <p:nvPr/>
      </p:nvGrpSpPr>
      <p:grpSpPr>
        <a:xfrm>
          <a:off x="0" y="0"/>
          <a:ext cx="0" cy="0"/>
          <a:chOff x="0" y="0"/>
          <a:chExt cx="0" cy="0"/>
        </a:xfrm>
      </p:grpSpPr>
      <p:grpSp>
        <p:nvGrpSpPr>
          <p:cNvPr id="246" name="Google Shape;246;p16"/>
          <p:cNvGrpSpPr/>
          <p:nvPr/>
        </p:nvGrpSpPr>
        <p:grpSpPr>
          <a:xfrm>
            <a:off x="912266" y="0"/>
            <a:ext cx="7591424" cy="763089"/>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912266" y="117988"/>
            <a:ext cx="7354200"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800" b="1" dirty="0">
                <a:latin typeface="Oswald"/>
                <a:sym typeface="Oswald"/>
              </a:rPr>
              <a:t>REGRAS PARA NOMEAR SUA VARIÁVEL</a:t>
            </a:r>
            <a:endParaRPr sz="400" dirty="0"/>
          </a:p>
        </p:txBody>
      </p:sp>
      <p:pic>
        <p:nvPicPr>
          <p:cNvPr id="2" name="Google Shape;1994;g115f0911506_0_0">
            <a:extLst>
              <a:ext uri="{FF2B5EF4-FFF2-40B4-BE49-F238E27FC236}">
                <a16:creationId xmlns:a16="http://schemas.microsoft.com/office/drawing/2014/main" id="{BD7D2865-78EB-7FD3-4921-F3C96DE4F362}"/>
              </a:ext>
            </a:extLst>
          </p:cNvPr>
          <p:cNvPicPr preferRelativeResize="0"/>
          <p:nvPr/>
        </p:nvPicPr>
        <p:blipFill rotWithShape="1">
          <a:blip r:embed="rId3">
            <a:alphaModFix/>
          </a:blip>
          <a:srcRect t="17707" b="18529"/>
          <a:stretch/>
        </p:blipFill>
        <p:spPr>
          <a:xfrm>
            <a:off x="912266" y="919976"/>
            <a:ext cx="7220479" cy="3402949"/>
          </a:xfrm>
          <a:prstGeom prst="rect">
            <a:avLst/>
          </a:prstGeom>
          <a:noFill/>
          <a:ln>
            <a:noFill/>
          </a:ln>
        </p:spPr>
      </p:pic>
      <p:sp>
        <p:nvSpPr>
          <p:cNvPr id="15" name="Google Shape;1995;g115f0911506_0_0">
            <a:extLst>
              <a:ext uri="{FF2B5EF4-FFF2-40B4-BE49-F238E27FC236}">
                <a16:creationId xmlns:a16="http://schemas.microsoft.com/office/drawing/2014/main" id="{B43BF9AC-0CD9-690E-1B5E-2E3B23E3AF5F}"/>
              </a:ext>
            </a:extLst>
          </p:cNvPr>
          <p:cNvSpPr txBox="1"/>
          <p:nvPr/>
        </p:nvSpPr>
        <p:spPr>
          <a:xfrm>
            <a:off x="1207320" y="4479812"/>
            <a:ext cx="2131500" cy="54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a:solidFill>
                  <a:schemeClr val="dk1"/>
                </a:solidFill>
                <a:latin typeface="Overpass"/>
                <a:ea typeface="Overpass"/>
                <a:cs typeface="Overpass"/>
                <a:sym typeface="Overpass"/>
              </a:rPr>
              <a:t>salario_bruto</a:t>
            </a:r>
            <a:endParaRPr sz="1400" b="0" i="0" u="none" strike="noStrike" cap="none">
              <a:solidFill>
                <a:srgbClr val="000000"/>
              </a:solidFill>
              <a:latin typeface="Arial"/>
              <a:ea typeface="Arial"/>
              <a:cs typeface="Arial"/>
              <a:sym typeface="Arial"/>
            </a:endParaRPr>
          </a:p>
        </p:txBody>
      </p:sp>
      <p:sp>
        <p:nvSpPr>
          <p:cNvPr id="16" name="Google Shape;1996;g115f0911506_0_0">
            <a:extLst>
              <a:ext uri="{FF2B5EF4-FFF2-40B4-BE49-F238E27FC236}">
                <a16:creationId xmlns:a16="http://schemas.microsoft.com/office/drawing/2014/main" id="{D36FAB86-51A3-86EE-912E-4DD1D7B2D169}"/>
              </a:ext>
            </a:extLst>
          </p:cNvPr>
          <p:cNvSpPr txBox="1"/>
          <p:nvPr/>
        </p:nvSpPr>
        <p:spPr>
          <a:xfrm>
            <a:off x="3636070" y="4479812"/>
            <a:ext cx="2131500" cy="54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a:solidFill>
                  <a:schemeClr val="dk1"/>
                </a:solidFill>
                <a:latin typeface="Overpass"/>
                <a:ea typeface="Overpass"/>
                <a:cs typeface="Overpass"/>
                <a:sym typeface="Overpass"/>
              </a:rPr>
              <a:t>SalarioBruto</a:t>
            </a:r>
            <a:endParaRPr sz="1400" b="0" i="0" u="none" strike="noStrike" cap="none">
              <a:solidFill>
                <a:srgbClr val="000000"/>
              </a:solidFill>
              <a:latin typeface="Arial"/>
              <a:ea typeface="Arial"/>
              <a:cs typeface="Arial"/>
              <a:sym typeface="Arial"/>
            </a:endParaRPr>
          </a:p>
        </p:txBody>
      </p:sp>
      <p:sp>
        <p:nvSpPr>
          <p:cNvPr id="17" name="Google Shape;1997;g115f0911506_0_0">
            <a:extLst>
              <a:ext uri="{FF2B5EF4-FFF2-40B4-BE49-F238E27FC236}">
                <a16:creationId xmlns:a16="http://schemas.microsoft.com/office/drawing/2014/main" id="{68F4512E-2A17-FFDA-C097-51D2E6ACB38D}"/>
              </a:ext>
            </a:extLst>
          </p:cNvPr>
          <p:cNvSpPr txBox="1"/>
          <p:nvPr/>
        </p:nvSpPr>
        <p:spPr>
          <a:xfrm>
            <a:off x="5986595" y="4479812"/>
            <a:ext cx="2131500" cy="54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000" b="0" i="0" u="none" strike="noStrike" cap="none">
                <a:solidFill>
                  <a:schemeClr val="dk1"/>
                </a:solidFill>
                <a:latin typeface="Overpass"/>
                <a:ea typeface="Overpass"/>
                <a:cs typeface="Overpass"/>
                <a:sym typeface="Overpass"/>
              </a:rPr>
              <a:t>salarioBruto</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20140669"/>
      </p:ext>
    </p:extLst>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36"/>
        <p:cNvGrpSpPr/>
        <p:nvPr/>
      </p:nvGrpSpPr>
      <p:grpSpPr>
        <a:xfrm>
          <a:off x="0" y="0"/>
          <a:ext cx="0" cy="0"/>
          <a:chOff x="0" y="0"/>
          <a:chExt cx="0" cy="0"/>
        </a:xfrm>
      </p:grpSpPr>
      <p:grpSp>
        <p:nvGrpSpPr>
          <p:cNvPr id="246" name="Google Shape;246;p16"/>
          <p:cNvGrpSpPr/>
          <p:nvPr/>
        </p:nvGrpSpPr>
        <p:grpSpPr>
          <a:xfrm>
            <a:off x="912266" y="0"/>
            <a:ext cx="7591424" cy="763089"/>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912266" y="117988"/>
            <a:ext cx="7354200"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800" b="1" dirty="0">
                <a:latin typeface="Oswald"/>
                <a:sym typeface="Oswald"/>
              </a:rPr>
              <a:t>TIPOS PRIMITIVOS</a:t>
            </a:r>
            <a:endParaRPr sz="400" dirty="0"/>
          </a:p>
        </p:txBody>
      </p:sp>
      <p:sp>
        <p:nvSpPr>
          <p:cNvPr id="3" name="Google Shape;2013;p23">
            <a:extLst>
              <a:ext uri="{FF2B5EF4-FFF2-40B4-BE49-F238E27FC236}">
                <a16:creationId xmlns:a16="http://schemas.microsoft.com/office/drawing/2014/main" id="{1722CD08-C26C-6C10-28AC-8CD09609B477}"/>
              </a:ext>
            </a:extLst>
          </p:cNvPr>
          <p:cNvSpPr txBox="1"/>
          <p:nvPr/>
        </p:nvSpPr>
        <p:spPr>
          <a:xfrm>
            <a:off x="1425189" y="1358789"/>
            <a:ext cx="1672856"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400" b="1" i="0" u="sng" strike="noStrike" cap="none" dirty="0">
                <a:solidFill>
                  <a:schemeClr val="dk1"/>
                </a:solidFill>
                <a:highlight>
                  <a:srgbClr val="FFFF00"/>
                </a:highlight>
                <a:latin typeface="Overpass"/>
                <a:ea typeface="Overpass"/>
                <a:cs typeface="Overpass"/>
                <a:sym typeface="Overpass"/>
              </a:rPr>
              <a:t>INT</a:t>
            </a:r>
            <a:endParaRPr sz="1400" b="1" i="0" u="none" strike="noStrike" cap="none" dirty="0">
              <a:solidFill>
                <a:srgbClr val="000000"/>
              </a:solidFill>
              <a:highlight>
                <a:srgbClr val="FFFF00"/>
              </a:highlight>
              <a:latin typeface="Arial"/>
              <a:ea typeface="Arial"/>
              <a:cs typeface="Arial"/>
              <a:sym typeface="Arial"/>
            </a:endParaRPr>
          </a:p>
        </p:txBody>
      </p:sp>
      <p:sp>
        <p:nvSpPr>
          <p:cNvPr id="4" name="Google Shape;2014;p23">
            <a:extLst>
              <a:ext uri="{FF2B5EF4-FFF2-40B4-BE49-F238E27FC236}">
                <a16:creationId xmlns:a16="http://schemas.microsoft.com/office/drawing/2014/main" id="{D3107826-13FF-ED77-FADB-E0DB6CE7F7C6}"/>
              </a:ext>
            </a:extLst>
          </p:cNvPr>
          <p:cNvSpPr txBox="1"/>
          <p:nvPr/>
        </p:nvSpPr>
        <p:spPr>
          <a:xfrm>
            <a:off x="627217" y="2117397"/>
            <a:ext cx="2770252"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400" b="1" i="0" u="sng" strike="noStrike" cap="none" dirty="0">
                <a:solidFill>
                  <a:schemeClr val="dk1"/>
                </a:solidFill>
                <a:highlight>
                  <a:srgbClr val="FFFF00"/>
                </a:highlight>
                <a:latin typeface="Overpass"/>
                <a:ea typeface="Overpass"/>
                <a:cs typeface="Overpass"/>
                <a:sym typeface="Overpass"/>
              </a:rPr>
              <a:t>FLOAT/DOUBLE</a:t>
            </a:r>
            <a:endParaRPr sz="1400" b="0" i="0" u="none" strike="noStrike" cap="none" dirty="0">
              <a:solidFill>
                <a:srgbClr val="000000"/>
              </a:solidFill>
              <a:highlight>
                <a:srgbClr val="FFFF00"/>
              </a:highlight>
              <a:latin typeface="Arial"/>
              <a:ea typeface="Arial"/>
              <a:cs typeface="Arial"/>
              <a:sym typeface="Arial"/>
            </a:endParaRPr>
          </a:p>
        </p:txBody>
      </p:sp>
      <p:sp>
        <p:nvSpPr>
          <p:cNvPr id="5" name="Google Shape;2015;p23">
            <a:extLst>
              <a:ext uri="{FF2B5EF4-FFF2-40B4-BE49-F238E27FC236}">
                <a16:creationId xmlns:a16="http://schemas.microsoft.com/office/drawing/2014/main" id="{795B064D-BDEC-9DEE-FCE7-2AA2B7295CC1}"/>
              </a:ext>
            </a:extLst>
          </p:cNvPr>
          <p:cNvSpPr txBox="1"/>
          <p:nvPr/>
        </p:nvSpPr>
        <p:spPr>
          <a:xfrm>
            <a:off x="992372" y="2924265"/>
            <a:ext cx="2236484"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400" b="1" u="sng" dirty="0">
                <a:solidFill>
                  <a:schemeClr val="dk1"/>
                </a:solidFill>
                <a:highlight>
                  <a:srgbClr val="FFFF00"/>
                </a:highlight>
                <a:latin typeface="Overpass"/>
                <a:cs typeface="Overpass"/>
                <a:sym typeface="Overpass"/>
              </a:rPr>
              <a:t>STRING</a:t>
            </a:r>
            <a:endParaRPr sz="1400" b="0" i="0" u="none" strike="noStrike" cap="none" dirty="0">
              <a:solidFill>
                <a:srgbClr val="000000"/>
              </a:solidFill>
              <a:highlight>
                <a:srgbClr val="FFFF00"/>
              </a:highlight>
              <a:latin typeface="Arial"/>
              <a:ea typeface="Arial"/>
              <a:cs typeface="Arial"/>
              <a:sym typeface="Arial"/>
            </a:endParaRPr>
          </a:p>
        </p:txBody>
      </p:sp>
      <p:sp>
        <p:nvSpPr>
          <p:cNvPr id="6" name="Google Shape;2016;p23">
            <a:extLst>
              <a:ext uri="{FF2B5EF4-FFF2-40B4-BE49-F238E27FC236}">
                <a16:creationId xmlns:a16="http://schemas.microsoft.com/office/drawing/2014/main" id="{A76CE680-AAE8-E358-B6D5-BDC073909E27}"/>
              </a:ext>
            </a:extLst>
          </p:cNvPr>
          <p:cNvSpPr txBox="1"/>
          <p:nvPr/>
        </p:nvSpPr>
        <p:spPr>
          <a:xfrm>
            <a:off x="992372" y="3963072"/>
            <a:ext cx="2236484"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400" b="1" u="sng" dirty="0">
                <a:solidFill>
                  <a:schemeClr val="dk1"/>
                </a:solidFill>
                <a:highlight>
                  <a:srgbClr val="FFFF00"/>
                </a:highlight>
                <a:latin typeface="Overpass"/>
                <a:cs typeface="Overpass"/>
                <a:sym typeface="Overpass"/>
              </a:rPr>
              <a:t>BOOLEAN</a:t>
            </a:r>
            <a:endParaRPr sz="1400" b="0" i="0" u="none" strike="noStrike" cap="none" dirty="0">
              <a:solidFill>
                <a:srgbClr val="000000"/>
              </a:solidFill>
              <a:highlight>
                <a:srgbClr val="FFFF00"/>
              </a:highlight>
              <a:latin typeface="Arial"/>
              <a:ea typeface="Arial"/>
              <a:cs typeface="Arial"/>
              <a:sym typeface="Arial"/>
            </a:endParaRPr>
          </a:p>
        </p:txBody>
      </p:sp>
      <p:sp>
        <p:nvSpPr>
          <p:cNvPr id="7" name="Google Shape;2017;p23">
            <a:extLst>
              <a:ext uri="{FF2B5EF4-FFF2-40B4-BE49-F238E27FC236}">
                <a16:creationId xmlns:a16="http://schemas.microsoft.com/office/drawing/2014/main" id="{11B5865B-115A-80C8-D3A5-7DF4E4D5C43C}"/>
              </a:ext>
            </a:extLst>
          </p:cNvPr>
          <p:cNvSpPr txBox="1"/>
          <p:nvPr/>
        </p:nvSpPr>
        <p:spPr>
          <a:xfrm>
            <a:off x="2948337" y="1370630"/>
            <a:ext cx="4770474"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800" b="0" i="0" u="none" strike="noStrike" cap="none" dirty="0">
                <a:solidFill>
                  <a:schemeClr val="dk1"/>
                </a:solidFill>
                <a:latin typeface="Overpass"/>
                <a:ea typeface="Overpass"/>
                <a:cs typeface="Overpass"/>
                <a:sym typeface="Overpass"/>
              </a:rPr>
              <a:t>1   2    -4    -10    200  0 </a:t>
            </a:r>
            <a:endParaRPr sz="1400" b="0" i="0" u="none" strike="noStrike" cap="none" dirty="0">
              <a:solidFill>
                <a:srgbClr val="000000"/>
              </a:solidFill>
              <a:latin typeface="Arial"/>
              <a:ea typeface="Arial"/>
              <a:cs typeface="Arial"/>
              <a:sym typeface="Arial"/>
            </a:endParaRPr>
          </a:p>
        </p:txBody>
      </p:sp>
      <p:sp>
        <p:nvSpPr>
          <p:cNvPr id="8" name="Google Shape;2018;p23">
            <a:extLst>
              <a:ext uri="{FF2B5EF4-FFF2-40B4-BE49-F238E27FC236}">
                <a16:creationId xmlns:a16="http://schemas.microsoft.com/office/drawing/2014/main" id="{8EC5FAFF-BCAC-339C-62D5-084F17D809AA}"/>
              </a:ext>
            </a:extLst>
          </p:cNvPr>
          <p:cNvSpPr txBox="1"/>
          <p:nvPr/>
        </p:nvSpPr>
        <p:spPr>
          <a:xfrm>
            <a:off x="3098045" y="2124693"/>
            <a:ext cx="5753366"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800" b="0" i="0" u="none" strike="noStrike" cap="none" dirty="0">
                <a:solidFill>
                  <a:schemeClr val="dk1"/>
                </a:solidFill>
                <a:latin typeface="Overpass"/>
                <a:ea typeface="Overpass"/>
                <a:cs typeface="Overpass"/>
                <a:sym typeface="Overpass"/>
              </a:rPr>
              <a:t>0.2   2.0   10.5    -88.8    3.1415 </a:t>
            </a:r>
            <a:endParaRPr sz="1400" b="0" i="0" u="none" strike="noStrike" cap="none" dirty="0">
              <a:solidFill>
                <a:srgbClr val="000000"/>
              </a:solidFill>
              <a:latin typeface="Arial"/>
              <a:ea typeface="Arial"/>
              <a:cs typeface="Arial"/>
              <a:sym typeface="Arial"/>
            </a:endParaRPr>
          </a:p>
        </p:txBody>
      </p:sp>
      <p:sp>
        <p:nvSpPr>
          <p:cNvPr id="9" name="Google Shape;2019;p23">
            <a:extLst>
              <a:ext uri="{FF2B5EF4-FFF2-40B4-BE49-F238E27FC236}">
                <a16:creationId xmlns:a16="http://schemas.microsoft.com/office/drawing/2014/main" id="{EAC882E4-CFE1-29C9-64E2-15EE46BD8B54}"/>
              </a:ext>
            </a:extLst>
          </p:cNvPr>
          <p:cNvSpPr txBox="1"/>
          <p:nvPr/>
        </p:nvSpPr>
        <p:spPr>
          <a:xfrm>
            <a:off x="2948337" y="2899792"/>
            <a:ext cx="4171426"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800" b="0" i="0" u="none" strike="noStrike" cap="none" dirty="0">
                <a:solidFill>
                  <a:srgbClr val="FF0000"/>
                </a:solidFill>
                <a:latin typeface="Overpass"/>
                <a:ea typeface="Overpass"/>
                <a:cs typeface="Overpass"/>
                <a:sym typeface="Overpass"/>
              </a:rPr>
              <a:t>“</a:t>
            </a:r>
            <a:r>
              <a:rPr lang="pt-BR" sz="2800" dirty="0">
                <a:solidFill>
                  <a:schemeClr val="dk1"/>
                </a:solidFill>
                <a:latin typeface="Overpass"/>
                <a:ea typeface="Overpass"/>
                <a:cs typeface="Overpass"/>
                <a:sym typeface="Overpass"/>
              </a:rPr>
              <a:t>Senac</a:t>
            </a:r>
            <a:r>
              <a:rPr lang="pt-BR" sz="2800" b="0" i="0" u="none" strike="noStrike" cap="none" dirty="0">
                <a:solidFill>
                  <a:srgbClr val="FF0000"/>
                </a:solidFill>
                <a:latin typeface="Overpass"/>
                <a:ea typeface="Overpass"/>
                <a:cs typeface="Overpass"/>
                <a:sym typeface="Overpass"/>
              </a:rPr>
              <a:t>”</a:t>
            </a:r>
            <a:r>
              <a:rPr lang="pt-BR" sz="2800" b="0" i="0" u="none" strike="noStrike" cap="none" dirty="0">
                <a:solidFill>
                  <a:schemeClr val="dk1"/>
                </a:solidFill>
                <a:latin typeface="Overpass"/>
                <a:ea typeface="Overpass"/>
                <a:cs typeface="Overpass"/>
                <a:sym typeface="Overpass"/>
              </a:rPr>
              <a:t>  </a:t>
            </a:r>
            <a:r>
              <a:rPr lang="pt-BR" sz="2800" b="0" i="0" u="none" strike="noStrike" cap="none" dirty="0">
                <a:solidFill>
                  <a:srgbClr val="FF0000"/>
                </a:solidFill>
                <a:latin typeface="Overpass"/>
                <a:ea typeface="Overpass"/>
                <a:cs typeface="Overpass"/>
                <a:sym typeface="Overpass"/>
              </a:rPr>
              <a:t>“</a:t>
            </a:r>
            <a:r>
              <a:rPr lang="pt-BR" sz="2800" b="0" i="0" u="none" strike="noStrike" cap="none" dirty="0">
                <a:solidFill>
                  <a:schemeClr val="dk1"/>
                </a:solidFill>
                <a:latin typeface="Overpass"/>
                <a:ea typeface="Overpass"/>
                <a:cs typeface="Overpass"/>
                <a:sym typeface="Overpass"/>
              </a:rPr>
              <a:t>F</a:t>
            </a:r>
            <a:r>
              <a:rPr lang="pt-BR" sz="2800" b="0" i="0" u="none" strike="noStrike" cap="none" dirty="0">
                <a:solidFill>
                  <a:srgbClr val="FF0000"/>
                </a:solidFill>
                <a:latin typeface="Overpass"/>
                <a:ea typeface="Overpass"/>
                <a:cs typeface="Overpass"/>
                <a:sym typeface="Overpass"/>
              </a:rPr>
              <a:t>”</a:t>
            </a:r>
            <a:r>
              <a:rPr lang="pt-BR" sz="2800" b="0" i="0" u="none" strike="noStrike" cap="none" dirty="0">
                <a:solidFill>
                  <a:schemeClr val="dk1"/>
                </a:solidFill>
                <a:latin typeface="Overpass"/>
                <a:ea typeface="Overpass"/>
                <a:cs typeface="Overpass"/>
                <a:sym typeface="Overpass"/>
              </a:rPr>
              <a:t>    </a:t>
            </a:r>
            <a:r>
              <a:rPr lang="pt-BR" sz="2800" b="0" i="0" u="none" strike="noStrike" cap="none" dirty="0">
                <a:solidFill>
                  <a:srgbClr val="FF0000"/>
                </a:solidFill>
                <a:latin typeface="Overpass"/>
                <a:ea typeface="Overpass"/>
                <a:cs typeface="Overpass"/>
                <a:sym typeface="Overpass"/>
              </a:rPr>
              <a:t>“</a:t>
            </a:r>
            <a:r>
              <a:rPr lang="pt-BR" sz="2800" b="0" i="0" u="none" strike="noStrike" cap="none" dirty="0">
                <a:solidFill>
                  <a:schemeClr val="dk1"/>
                </a:solidFill>
                <a:latin typeface="Overpass"/>
                <a:ea typeface="Overpass"/>
                <a:cs typeface="Overpass"/>
                <a:sym typeface="Overpass"/>
              </a:rPr>
              <a:t>12</a:t>
            </a:r>
            <a:r>
              <a:rPr lang="pt-BR" sz="2800" b="0" i="0" u="none" strike="noStrike" cap="none" dirty="0">
                <a:solidFill>
                  <a:srgbClr val="FF0000"/>
                </a:solidFill>
                <a:latin typeface="Overpass"/>
                <a:ea typeface="Overpass"/>
                <a:cs typeface="Overpass"/>
                <a:sym typeface="Overpass"/>
              </a:rPr>
              <a:t>”</a:t>
            </a:r>
            <a:endParaRPr sz="1600" b="0" i="0" u="none" strike="noStrike" cap="none" dirty="0">
              <a:solidFill>
                <a:srgbClr val="FF0000"/>
              </a:solidFill>
              <a:latin typeface="Arial"/>
              <a:ea typeface="Arial"/>
              <a:cs typeface="Arial"/>
              <a:sym typeface="Arial"/>
            </a:endParaRPr>
          </a:p>
        </p:txBody>
      </p:sp>
      <p:sp>
        <p:nvSpPr>
          <p:cNvPr id="10" name="Google Shape;2020;p23">
            <a:extLst>
              <a:ext uri="{FF2B5EF4-FFF2-40B4-BE49-F238E27FC236}">
                <a16:creationId xmlns:a16="http://schemas.microsoft.com/office/drawing/2014/main" id="{2D761769-C0BE-2163-45E2-AEFCB761AD91}"/>
              </a:ext>
            </a:extLst>
          </p:cNvPr>
          <p:cNvSpPr txBox="1"/>
          <p:nvPr/>
        </p:nvSpPr>
        <p:spPr>
          <a:xfrm>
            <a:off x="2757001" y="3938599"/>
            <a:ext cx="4905041" cy="54580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800" dirty="0" err="1">
                <a:solidFill>
                  <a:schemeClr val="dk1"/>
                </a:solidFill>
                <a:latin typeface="Overpass"/>
                <a:ea typeface="Overpass"/>
                <a:cs typeface="Overpass"/>
                <a:sym typeface="Overpass"/>
              </a:rPr>
              <a:t>T</a:t>
            </a:r>
            <a:r>
              <a:rPr lang="pt-BR" sz="2800" b="0" i="0" u="none" strike="noStrike" cap="none" dirty="0" err="1">
                <a:solidFill>
                  <a:schemeClr val="dk1"/>
                </a:solidFill>
                <a:latin typeface="Overpass"/>
                <a:ea typeface="Overpass"/>
                <a:cs typeface="Overpass"/>
                <a:sym typeface="Overpass"/>
              </a:rPr>
              <a:t>rue</a:t>
            </a:r>
            <a:r>
              <a:rPr lang="pt-BR" sz="2800" b="0" i="0" u="none" strike="noStrike" cap="none" dirty="0">
                <a:solidFill>
                  <a:schemeClr val="dk1"/>
                </a:solidFill>
                <a:latin typeface="Overpass"/>
                <a:ea typeface="Overpass"/>
                <a:cs typeface="Overpass"/>
                <a:sym typeface="Overpass"/>
              </a:rPr>
              <a:t>        False</a:t>
            </a:r>
            <a:endParaRPr sz="1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7080914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36"/>
        <p:cNvGrpSpPr/>
        <p:nvPr/>
      </p:nvGrpSpPr>
      <p:grpSpPr>
        <a:xfrm>
          <a:off x="0" y="0"/>
          <a:ext cx="0" cy="0"/>
          <a:chOff x="0" y="0"/>
          <a:chExt cx="0" cy="0"/>
        </a:xfrm>
      </p:grpSpPr>
      <p:grpSp>
        <p:nvGrpSpPr>
          <p:cNvPr id="246" name="Google Shape;246;p16"/>
          <p:cNvGrpSpPr/>
          <p:nvPr/>
        </p:nvGrpSpPr>
        <p:grpSpPr>
          <a:xfrm>
            <a:off x="912266" y="0"/>
            <a:ext cx="7591424" cy="763089"/>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912266" y="117988"/>
            <a:ext cx="7354200"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800" b="1" dirty="0">
                <a:latin typeface="Oswald"/>
                <a:sym typeface="Oswald"/>
              </a:rPr>
              <a:t>UTILIZANDO ATRIBUIÇÕES</a:t>
            </a:r>
            <a:endParaRPr sz="400" dirty="0"/>
          </a:p>
        </p:txBody>
      </p:sp>
      <p:pic>
        <p:nvPicPr>
          <p:cNvPr id="11" name="Imagem 10" descr="Interface gráfica do usuário, Texto, Aplicativo&#10;&#10;Descrição gerada automaticamente">
            <a:extLst>
              <a:ext uri="{FF2B5EF4-FFF2-40B4-BE49-F238E27FC236}">
                <a16:creationId xmlns:a16="http://schemas.microsoft.com/office/drawing/2014/main" id="{B414D5AA-61C2-3A95-12A3-68DFD252AAFD}"/>
              </a:ext>
            </a:extLst>
          </p:cNvPr>
          <p:cNvPicPr>
            <a:picLocks noChangeAspect="1"/>
          </p:cNvPicPr>
          <p:nvPr/>
        </p:nvPicPr>
        <p:blipFill>
          <a:blip r:embed="rId3"/>
          <a:stretch>
            <a:fillRect/>
          </a:stretch>
        </p:blipFill>
        <p:spPr>
          <a:xfrm>
            <a:off x="289877" y="1048406"/>
            <a:ext cx="8453888" cy="3184635"/>
          </a:xfrm>
          <a:prstGeom prst="rect">
            <a:avLst/>
          </a:prstGeom>
        </p:spPr>
      </p:pic>
    </p:spTree>
    <p:extLst>
      <p:ext uri="{BB962C8B-B14F-4D97-AF65-F5344CB8AC3E}">
        <p14:creationId xmlns:p14="http://schemas.microsoft.com/office/powerpoint/2010/main" val="2998700361"/>
      </p:ext>
    </p:extLst>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pSp>
        <p:nvGrpSpPr>
          <p:cNvPr id="170" name="Google Shape;170;p13"/>
          <p:cNvGrpSpPr/>
          <p:nvPr/>
        </p:nvGrpSpPr>
        <p:grpSpPr>
          <a:xfrm>
            <a:off x="397269" y="2721636"/>
            <a:ext cx="8746731" cy="1482345"/>
            <a:chOff x="0" y="-38100"/>
            <a:chExt cx="4999011" cy="847203"/>
          </a:xfrm>
        </p:grpSpPr>
        <p:sp>
          <p:nvSpPr>
            <p:cNvPr id="171" name="Google Shape;171;p13"/>
            <p:cNvSpPr/>
            <p:nvPr/>
          </p:nvSpPr>
          <p:spPr>
            <a:xfrm>
              <a:off x="0" y="0"/>
              <a:ext cx="4999011" cy="809103"/>
            </a:xfrm>
            <a:custGeom>
              <a:avLst/>
              <a:gdLst/>
              <a:ahLst/>
              <a:cxnLst/>
              <a:rect l="l" t="t" r="r" b="b"/>
              <a:pathLst>
                <a:path w="4999011" h="809103" extrusionOk="0">
                  <a:moveTo>
                    <a:pt x="0" y="0"/>
                  </a:moveTo>
                  <a:lnTo>
                    <a:pt x="4999011" y="0"/>
                  </a:lnTo>
                  <a:lnTo>
                    <a:pt x="4999011" y="809103"/>
                  </a:lnTo>
                  <a:lnTo>
                    <a:pt x="0" y="809103"/>
                  </a:lnTo>
                  <a:close/>
                </a:path>
              </a:pathLst>
            </a:custGeom>
            <a:solidFill>
              <a:srgbClr val="FFFFFF"/>
            </a:solidFill>
            <a:ln w="57150" cap="sq" cmpd="sng">
              <a:solidFill>
                <a:srgbClr val="FFFFFF"/>
              </a:solidFill>
              <a:prstDash val="solid"/>
              <a:miter lim="8000"/>
              <a:headEnd type="none" w="sm" len="sm"/>
              <a:tailEnd type="none" w="sm" len="sm"/>
            </a:ln>
          </p:spPr>
          <p:txBody>
            <a:bodyPr/>
            <a:lstStyle/>
            <a:p>
              <a:endParaRPr lang="pt-BR"/>
            </a:p>
          </p:txBody>
        </p:sp>
        <p:sp>
          <p:nvSpPr>
            <p:cNvPr id="172" name="Google Shape;172;p13"/>
            <p:cNvSpPr txBox="1"/>
            <p:nvPr/>
          </p:nvSpPr>
          <p:spPr>
            <a:xfrm>
              <a:off x="0" y="-38100"/>
              <a:ext cx="4999011" cy="84720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7" name="Google Shape;177;p13"/>
          <p:cNvGrpSpPr/>
          <p:nvPr/>
        </p:nvGrpSpPr>
        <p:grpSpPr>
          <a:xfrm>
            <a:off x="374409" y="400850"/>
            <a:ext cx="2814716" cy="2425550"/>
            <a:chOff x="0" y="-38100"/>
            <a:chExt cx="1594028" cy="1373636"/>
          </a:xfrm>
        </p:grpSpPr>
        <p:sp>
          <p:nvSpPr>
            <p:cNvPr id="178" name="Google Shape;178;p13"/>
            <p:cNvSpPr/>
            <p:nvPr/>
          </p:nvSpPr>
          <p:spPr>
            <a:xfrm>
              <a:off x="0" y="0"/>
              <a:ext cx="1594028" cy="1335536"/>
            </a:xfrm>
            <a:custGeom>
              <a:avLst/>
              <a:gdLst/>
              <a:ahLst/>
              <a:cxnLst/>
              <a:rect l="l" t="t" r="r" b="b"/>
              <a:pathLst>
                <a:path w="1594028" h="1335536" extrusionOk="0">
                  <a:moveTo>
                    <a:pt x="0" y="0"/>
                  </a:moveTo>
                  <a:lnTo>
                    <a:pt x="1594028" y="0"/>
                  </a:lnTo>
                  <a:lnTo>
                    <a:pt x="1594028" y="1335536"/>
                  </a:lnTo>
                  <a:lnTo>
                    <a:pt x="0" y="1335536"/>
                  </a:lnTo>
                  <a:close/>
                </a:path>
              </a:pathLst>
            </a:custGeom>
            <a:solidFill>
              <a:srgbClr val="5AE1D2"/>
            </a:solidFill>
            <a:ln w="57150" cap="sq" cmpd="sng">
              <a:solidFill>
                <a:srgbClr val="FFFFFF"/>
              </a:solidFill>
              <a:prstDash val="solid"/>
              <a:miter lim="8000"/>
              <a:headEnd type="none" w="sm" len="sm"/>
              <a:tailEnd type="none" w="sm" len="sm"/>
            </a:ln>
          </p:spPr>
          <p:txBody>
            <a:bodyPr/>
            <a:lstStyle/>
            <a:p>
              <a:endParaRPr lang="pt-BR"/>
            </a:p>
          </p:txBody>
        </p:sp>
        <p:sp>
          <p:nvSpPr>
            <p:cNvPr id="179" name="Google Shape;179;p13"/>
            <p:cNvSpPr txBox="1"/>
            <p:nvPr/>
          </p:nvSpPr>
          <p:spPr>
            <a:xfrm>
              <a:off x="0" y="-38100"/>
              <a:ext cx="1594028" cy="137363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1" name="Google Shape;181;p13"/>
          <p:cNvSpPr txBox="1"/>
          <p:nvPr/>
        </p:nvSpPr>
        <p:spPr>
          <a:xfrm>
            <a:off x="-226598" y="3191396"/>
            <a:ext cx="9078935"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dirty="0">
                <a:latin typeface="Oswald"/>
                <a:sym typeface="Oswald"/>
              </a:rPr>
              <a:t>INTERATIVIDADE COM USUÁRIO</a:t>
            </a:r>
            <a:endParaRPr sz="700" dirty="0"/>
          </a:p>
        </p:txBody>
      </p:sp>
      <p:sp>
        <p:nvSpPr>
          <p:cNvPr id="183" name="Google Shape;183;p13"/>
          <p:cNvSpPr txBox="1"/>
          <p:nvPr/>
        </p:nvSpPr>
        <p:spPr>
          <a:xfrm>
            <a:off x="374409" y="488475"/>
            <a:ext cx="2946805" cy="3468642"/>
          </a:xfrm>
          <a:prstGeom prst="rect">
            <a:avLst/>
          </a:prstGeom>
          <a:noFill/>
          <a:ln>
            <a:noFill/>
          </a:ln>
        </p:spPr>
        <p:txBody>
          <a:bodyPr spcFirstLastPara="1" wrap="square" lIns="0" tIns="0" rIns="0" bIns="0" anchor="t" anchorCtr="0">
            <a:spAutoFit/>
          </a:bodyPr>
          <a:lstStyle/>
          <a:p>
            <a:pPr marL="0" marR="0" lvl="0" indent="0" algn="ctr" rtl="0">
              <a:lnSpc>
                <a:spcPct val="139999"/>
              </a:lnSpc>
              <a:spcBef>
                <a:spcPts val="0"/>
              </a:spcBef>
              <a:spcAft>
                <a:spcPts val="0"/>
              </a:spcAft>
              <a:buNone/>
            </a:pPr>
            <a:r>
              <a:rPr lang="en" sz="16100" b="1" i="0" u="none" strike="noStrike" cap="none" dirty="0">
                <a:solidFill>
                  <a:srgbClr val="000000"/>
                </a:solidFill>
                <a:latin typeface="Oswald"/>
                <a:ea typeface="Oswald"/>
                <a:cs typeface="Oswald"/>
                <a:sym typeface="Oswald"/>
              </a:rPr>
              <a:t>0</a:t>
            </a:r>
            <a:r>
              <a:rPr lang="en" sz="16100" b="1" dirty="0">
                <a:latin typeface="Oswald"/>
                <a:ea typeface="Oswald"/>
                <a:cs typeface="Oswald"/>
                <a:sym typeface="Oswald"/>
              </a:rPr>
              <a:t>5</a:t>
            </a:r>
            <a:r>
              <a:rPr lang="en" sz="16100" b="1" i="0" u="none" strike="noStrike" cap="none" dirty="0">
                <a:solidFill>
                  <a:srgbClr val="000000"/>
                </a:solidFill>
                <a:latin typeface="Oswald"/>
                <a:ea typeface="Oswald"/>
                <a:cs typeface="Oswald"/>
                <a:sym typeface="Oswald"/>
              </a:rPr>
              <a:t>.</a:t>
            </a:r>
            <a:endParaRPr sz="700" dirty="0"/>
          </a:p>
        </p:txBody>
      </p:sp>
      <p:sp>
        <p:nvSpPr>
          <p:cNvPr id="2" name="Google Shape;435;p24">
            <a:extLst>
              <a:ext uri="{FF2B5EF4-FFF2-40B4-BE49-F238E27FC236}">
                <a16:creationId xmlns:a16="http://schemas.microsoft.com/office/drawing/2014/main" id="{A14B3514-65C6-E19F-C42D-63ECC5C97B3F}"/>
              </a:ext>
            </a:extLst>
          </p:cNvPr>
          <p:cNvSpPr/>
          <p:nvPr/>
        </p:nvSpPr>
        <p:spPr>
          <a:xfrm flipH="1">
            <a:off x="6589021" y="2154055"/>
            <a:ext cx="1463410" cy="1201825"/>
          </a:xfrm>
          <a:custGeom>
            <a:avLst/>
            <a:gdLst/>
            <a:ahLst/>
            <a:cxnLst/>
            <a:rect l="l" t="t" r="r" b="b"/>
            <a:pathLst>
              <a:path w="2926819" h="2403650" extrusionOk="0">
                <a:moveTo>
                  <a:pt x="2926819" y="0"/>
                </a:moveTo>
                <a:lnTo>
                  <a:pt x="0" y="0"/>
                </a:lnTo>
                <a:lnTo>
                  <a:pt x="0" y="2403650"/>
                </a:lnTo>
                <a:lnTo>
                  <a:pt x="2926819" y="2403650"/>
                </a:lnTo>
                <a:lnTo>
                  <a:pt x="2926819" y="0"/>
                </a:lnTo>
                <a:close/>
              </a:path>
            </a:pathLst>
          </a:custGeom>
          <a:blipFill rotWithShape="1">
            <a:blip r:embed="rId3">
              <a:alphaModFix/>
            </a:blip>
            <a:stretch>
              <a:fillRect/>
            </a:stretch>
          </a:blipFill>
          <a:ln>
            <a:noFill/>
          </a:ln>
        </p:spPr>
        <p:txBody>
          <a:bodyPr/>
          <a:lstStyle/>
          <a:p>
            <a:endParaRPr lang="pt-BR"/>
          </a:p>
        </p:txBody>
      </p:sp>
    </p:spTree>
    <p:extLst>
      <p:ext uri="{BB962C8B-B14F-4D97-AF65-F5344CB8AC3E}">
        <p14:creationId xmlns:p14="http://schemas.microsoft.com/office/powerpoint/2010/main" val="3569207913"/>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130"/>
        <p:cNvGrpSpPr/>
        <p:nvPr/>
      </p:nvGrpSpPr>
      <p:grpSpPr>
        <a:xfrm>
          <a:off x="0" y="0"/>
          <a:ext cx="0" cy="0"/>
          <a:chOff x="0" y="0"/>
          <a:chExt cx="0" cy="0"/>
        </a:xfrm>
      </p:grpSpPr>
      <p:grpSp>
        <p:nvGrpSpPr>
          <p:cNvPr id="140" name="Google Shape;140;p12"/>
          <p:cNvGrpSpPr/>
          <p:nvPr/>
        </p:nvGrpSpPr>
        <p:grpSpPr>
          <a:xfrm>
            <a:off x="247650" y="1423095"/>
            <a:ext cx="8648700" cy="3491805"/>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2" name="Google Shape;152;p12"/>
          <p:cNvGrpSpPr/>
          <p:nvPr/>
        </p:nvGrpSpPr>
        <p:grpSpPr>
          <a:xfrm>
            <a:off x="247650" y="290691"/>
            <a:ext cx="8648700" cy="123330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472989"/>
            <a:ext cx="8648700"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i="0" u="none" strike="noStrike" cap="none" dirty="0">
                <a:solidFill>
                  <a:srgbClr val="000000"/>
                </a:solidFill>
                <a:latin typeface="Oswald"/>
                <a:ea typeface="Oswald"/>
                <a:cs typeface="Oswald"/>
                <a:sym typeface="Oswald"/>
              </a:rPr>
              <a:t>O QUE É O PYTHON?</a:t>
            </a:r>
            <a:endParaRPr sz="700" dirty="0"/>
          </a:p>
        </p:txBody>
      </p:sp>
      <p:sp>
        <p:nvSpPr>
          <p:cNvPr id="160" name="Google Shape;160;p12"/>
          <p:cNvSpPr txBox="1"/>
          <p:nvPr/>
        </p:nvSpPr>
        <p:spPr>
          <a:xfrm>
            <a:off x="1095703" y="1601209"/>
            <a:ext cx="7141780" cy="301621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pt-BR" sz="2800" dirty="0">
                <a:solidFill>
                  <a:srgbClr val="040C28"/>
                </a:solidFill>
                <a:latin typeface="Google Sans"/>
              </a:rPr>
              <a:t>O Python é uma linguagem de programação amplamente usada em aplicações da Web, desenvolvimento de software, ciência de dados e machine learning (ML). Os desenvolvedores usam o Python porque é eficiente e fácil de aprender e pode ser executada em muitas plataformas diferentes.</a:t>
            </a:r>
            <a:endParaRPr sz="2800" dirty="0">
              <a:solidFill>
                <a:srgbClr val="040C28"/>
              </a:solidFill>
              <a:latin typeface="Google Sans"/>
            </a:endParaRPr>
          </a:p>
        </p:txBody>
      </p:sp>
    </p:spTree>
    <p:extLst>
      <p:ext uri="{BB962C8B-B14F-4D97-AF65-F5344CB8AC3E}">
        <p14:creationId xmlns:p14="http://schemas.microsoft.com/office/powerpoint/2010/main" val="3747890246"/>
      </p:ext>
    </p:extLst>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pSp>
        <p:nvGrpSpPr>
          <p:cNvPr id="246" name="Google Shape;246;p16"/>
          <p:cNvGrpSpPr/>
          <p:nvPr/>
        </p:nvGrpSpPr>
        <p:grpSpPr>
          <a:xfrm>
            <a:off x="912266" y="0"/>
            <a:ext cx="7591424" cy="763089"/>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912266" y="117988"/>
            <a:ext cx="7354200"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800" b="1" dirty="0">
                <a:latin typeface="Oswald"/>
                <a:sym typeface="Oswald"/>
              </a:rPr>
              <a:t>COMANDOS DE ENTRADA</a:t>
            </a:r>
            <a:endParaRPr sz="400" dirty="0"/>
          </a:p>
        </p:txBody>
      </p:sp>
      <p:sp>
        <p:nvSpPr>
          <p:cNvPr id="2" name="Google Shape;2013;p23">
            <a:extLst>
              <a:ext uri="{FF2B5EF4-FFF2-40B4-BE49-F238E27FC236}">
                <a16:creationId xmlns:a16="http://schemas.microsoft.com/office/drawing/2014/main" id="{7038DCA6-580B-09AB-AA8D-A79C472C3CD3}"/>
              </a:ext>
            </a:extLst>
          </p:cNvPr>
          <p:cNvSpPr txBox="1"/>
          <p:nvPr/>
        </p:nvSpPr>
        <p:spPr>
          <a:xfrm>
            <a:off x="0" y="1560293"/>
            <a:ext cx="9230711" cy="202291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4000" b="1" u="sng" dirty="0">
                <a:solidFill>
                  <a:schemeClr val="dk1"/>
                </a:solidFill>
                <a:highlight>
                  <a:srgbClr val="FFFF00"/>
                </a:highlight>
                <a:latin typeface="Overpass"/>
                <a:cs typeface="Overpass"/>
                <a:sym typeface="Overpass"/>
              </a:rPr>
              <a:t>n</a:t>
            </a:r>
            <a:r>
              <a:rPr lang="pt-BR" sz="4000" b="1" i="0" u="sng" strike="noStrike" cap="none" dirty="0">
                <a:solidFill>
                  <a:schemeClr val="dk1"/>
                </a:solidFill>
                <a:highlight>
                  <a:srgbClr val="FFFF00"/>
                </a:highlight>
                <a:latin typeface="Overpass"/>
                <a:ea typeface="Arial"/>
                <a:cs typeface="Overpass"/>
                <a:sym typeface="Overpass"/>
              </a:rPr>
              <a:t>ome = input(“Qua</a:t>
            </a:r>
            <a:r>
              <a:rPr lang="pt-BR" sz="4000" b="1" u="sng" dirty="0">
                <a:solidFill>
                  <a:schemeClr val="dk1"/>
                </a:solidFill>
                <a:highlight>
                  <a:srgbClr val="FFFF00"/>
                </a:highlight>
                <a:latin typeface="Overpass"/>
                <a:cs typeface="Overpass"/>
                <a:sym typeface="Overpass"/>
              </a:rPr>
              <a:t>l é o seu nome?”</a:t>
            </a:r>
          </a:p>
          <a:p>
            <a:pPr marL="0" marR="0" lvl="0" indent="0" algn="ctr" rtl="0">
              <a:lnSpc>
                <a:spcPct val="100000"/>
              </a:lnSpc>
              <a:spcBef>
                <a:spcPts val="0"/>
              </a:spcBef>
              <a:spcAft>
                <a:spcPts val="0"/>
              </a:spcAft>
              <a:buClr>
                <a:schemeClr val="dk1"/>
              </a:buClr>
              <a:buSzPts val="3000"/>
              <a:buFont typeface="Overpass"/>
              <a:buNone/>
            </a:pPr>
            <a:endParaRPr lang="pt-BR" sz="4000" b="1" i="0" u="sng" strike="noStrike" cap="none" dirty="0">
              <a:solidFill>
                <a:schemeClr val="dk1"/>
              </a:solidFill>
              <a:highlight>
                <a:srgbClr val="FFFF00"/>
              </a:highlight>
              <a:latin typeface="Overpass"/>
              <a:ea typeface="Arial"/>
              <a:cs typeface="Overpass"/>
              <a:sym typeface="Overpass"/>
            </a:endParaRPr>
          </a:p>
          <a:p>
            <a:pPr marL="0" marR="0" lvl="0" indent="0" algn="ctr" rtl="0">
              <a:lnSpc>
                <a:spcPct val="100000"/>
              </a:lnSpc>
              <a:spcBef>
                <a:spcPts val="0"/>
              </a:spcBef>
              <a:spcAft>
                <a:spcPts val="0"/>
              </a:spcAft>
              <a:buClr>
                <a:schemeClr val="dk1"/>
              </a:buClr>
              <a:buSzPts val="3000"/>
              <a:buFont typeface="Overpass"/>
              <a:buNone/>
            </a:pPr>
            <a:r>
              <a:rPr lang="pt-BR" sz="4000" b="1" u="sng" dirty="0">
                <a:solidFill>
                  <a:schemeClr val="dk1"/>
                </a:solidFill>
                <a:highlight>
                  <a:srgbClr val="FFFF00"/>
                </a:highlight>
                <a:latin typeface="Overpass"/>
                <a:cs typeface="Overpass"/>
                <a:sym typeface="Overpass"/>
              </a:rPr>
              <a:t>p</a:t>
            </a:r>
            <a:r>
              <a:rPr lang="pt-BR" sz="4000" b="1" i="0" u="sng" strike="noStrike" cap="none" dirty="0">
                <a:solidFill>
                  <a:schemeClr val="dk1"/>
                </a:solidFill>
                <a:highlight>
                  <a:srgbClr val="FFFF00"/>
                </a:highlight>
                <a:latin typeface="Overpass"/>
                <a:ea typeface="Arial"/>
                <a:cs typeface="Overpass"/>
                <a:sym typeface="Overpass"/>
              </a:rPr>
              <a:t>rint(“Meu nome é “,nome)</a:t>
            </a:r>
            <a:endParaRPr sz="2400" b="1" i="0" u="none" strike="noStrike" cap="none" dirty="0">
              <a:solidFill>
                <a:srgbClr val="000000"/>
              </a:solidFill>
              <a:highlight>
                <a:srgbClr val="FFFF00"/>
              </a:highlight>
              <a:latin typeface="Arial"/>
              <a:ea typeface="Arial"/>
              <a:cs typeface="Arial"/>
              <a:sym typeface="Arial"/>
            </a:endParaRPr>
          </a:p>
        </p:txBody>
      </p:sp>
    </p:spTree>
    <p:extLst>
      <p:ext uri="{BB962C8B-B14F-4D97-AF65-F5344CB8AC3E}">
        <p14:creationId xmlns:p14="http://schemas.microsoft.com/office/powerpoint/2010/main" val="462016825"/>
      </p:ext>
    </p:extLst>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pSp>
        <p:nvGrpSpPr>
          <p:cNvPr id="246" name="Google Shape;246;p16"/>
          <p:cNvGrpSpPr/>
          <p:nvPr/>
        </p:nvGrpSpPr>
        <p:grpSpPr>
          <a:xfrm>
            <a:off x="1051281" y="176331"/>
            <a:ext cx="6899548" cy="603242"/>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2345120" y="208938"/>
            <a:ext cx="4311869"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800" b="1" dirty="0">
                <a:latin typeface="Oswald"/>
                <a:sym typeface="Oswald"/>
              </a:rPr>
              <a:t>COMANDOS DE ENTRADA</a:t>
            </a:r>
            <a:endParaRPr sz="400" dirty="0"/>
          </a:p>
        </p:txBody>
      </p:sp>
      <p:pic>
        <p:nvPicPr>
          <p:cNvPr id="6" name="Imagem 5" descr="Interface gráfica do usuário, Texto, Aplicativo&#10;&#10;Descrição gerada automaticamente">
            <a:extLst>
              <a:ext uri="{FF2B5EF4-FFF2-40B4-BE49-F238E27FC236}">
                <a16:creationId xmlns:a16="http://schemas.microsoft.com/office/drawing/2014/main" id="{60C651AB-B4FC-B104-59EA-73645B57A631}"/>
              </a:ext>
            </a:extLst>
          </p:cNvPr>
          <p:cNvPicPr>
            <a:picLocks noChangeAspect="1"/>
          </p:cNvPicPr>
          <p:nvPr/>
        </p:nvPicPr>
        <p:blipFill>
          <a:blip r:embed="rId3"/>
          <a:stretch>
            <a:fillRect/>
          </a:stretch>
        </p:blipFill>
        <p:spPr>
          <a:xfrm>
            <a:off x="739886" y="1087821"/>
            <a:ext cx="7826866" cy="3384592"/>
          </a:xfrm>
          <a:prstGeom prst="rect">
            <a:avLst/>
          </a:prstGeom>
        </p:spPr>
      </p:pic>
    </p:spTree>
    <p:extLst>
      <p:ext uri="{BB962C8B-B14F-4D97-AF65-F5344CB8AC3E}">
        <p14:creationId xmlns:p14="http://schemas.microsoft.com/office/powerpoint/2010/main" val="2668093960"/>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pSp>
        <p:nvGrpSpPr>
          <p:cNvPr id="170" name="Google Shape;170;p13"/>
          <p:cNvGrpSpPr/>
          <p:nvPr/>
        </p:nvGrpSpPr>
        <p:grpSpPr>
          <a:xfrm>
            <a:off x="397269" y="2721636"/>
            <a:ext cx="8746731" cy="1482345"/>
            <a:chOff x="0" y="-38100"/>
            <a:chExt cx="4999011" cy="847203"/>
          </a:xfrm>
        </p:grpSpPr>
        <p:sp>
          <p:nvSpPr>
            <p:cNvPr id="171" name="Google Shape;171;p13"/>
            <p:cNvSpPr/>
            <p:nvPr/>
          </p:nvSpPr>
          <p:spPr>
            <a:xfrm>
              <a:off x="0" y="0"/>
              <a:ext cx="4999011" cy="809103"/>
            </a:xfrm>
            <a:custGeom>
              <a:avLst/>
              <a:gdLst/>
              <a:ahLst/>
              <a:cxnLst/>
              <a:rect l="l" t="t" r="r" b="b"/>
              <a:pathLst>
                <a:path w="4999011" h="809103" extrusionOk="0">
                  <a:moveTo>
                    <a:pt x="0" y="0"/>
                  </a:moveTo>
                  <a:lnTo>
                    <a:pt x="4999011" y="0"/>
                  </a:lnTo>
                  <a:lnTo>
                    <a:pt x="4999011" y="809103"/>
                  </a:lnTo>
                  <a:lnTo>
                    <a:pt x="0" y="809103"/>
                  </a:lnTo>
                  <a:close/>
                </a:path>
              </a:pathLst>
            </a:custGeom>
            <a:solidFill>
              <a:srgbClr val="FFFFFF"/>
            </a:solidFill>
            <a:ln w="57150" cap="sq" cmpd="sng">
              <a:solidFill>
                <a:srgbClr val="FFFFFF"/>
              </a:solidFill>
              <a:prstDash val="solid"/>
              <a:miter lim="8000"/>
              <a:headEnd type="none" w="sm" len="sm"/>
              <a:tailEnd type="none" w="sm" len="sm"/>
            </a:ln>
          </p:spPr>
          <p:txBody>
            <a:bodyPr/>
            <a:lstStyle/>
            <a:p>
              <a:endParaRPr lang="pt-BR"/>
            </a:p>
          </p:txBody>
        </p:sp>
        <p:sp>
          <p:nvSpPr>
            <p:cNvPr id="172" name="Google Shape;172;p13"/>
            <p:cNvSpPr txBox="1"/>
            <p:nvPr/>
          </p:nvSpPr>
          <p:spPr>
            <a:xfrm>
              <a:off x="0" y="-38100"/>
              <a:ext cx="4999011" cy="84720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7" name="Google Shape;177;p13"/>
          <p:cNvGrpSpPr/>
          <p:nvPr/>
        </p:nvGrpSpPr>
        <p:grpSpPr>
          <a:xfrm>
            <a:off x="374409" y="400850"/>
            <a:ext cx="2814716" cy="2425550"/>
            <a:chOff x="0" y="-38100"/>
            <a:chExt cx="1594028" cy="1373636"/>
          </a:xfrm>
        </p:grpSpPr>
        <p:sp>
          <p:nvSpPr>
            <p:cNvPr id="178" name="Google Shape;178;p13"/>
            <p:cNvSpPr/>
            <p:nvPr/>
          </p:nvSpPr>
          <p:spPr>
            <a:xfrm>
              <a:off x="0" y="0"/>
              <a:ext cx="1594028" cy="1335536"/>
            </a:xfrm>
            <a:custGeom>
              <a:avLst/>
              <a:gdLst/>
              <a:ahLst/>
              <a:cxnLst/>
              <a:rect l="l" t="t" r="r" b="b"/>
              <a:pathLst>
                <a:path w="1594028" h="1335536" extrusionOk="0">
                  <a:moveTo>
                    <a:pt x="0" y="0"/>
                  </a:moveTo>
                  <a:lnTo>
                    <a:pt x="1594028" y="0"/>
                  </a:lnTo>
                  <a:lnTo>
                    <a:pt x="1594028" y="1335536"/>
                  </a:lnTo>
                  <a:lnTo>
                    <a:pt x="0" y="1335536"/>
                  </a:lnTo>
                  <a:close/>
                </a:path>
              </a:pathLst>
            </a:custGeom>
            <a:solidFill>
              <a:srgbClr val="5AE1D2"/>
            </a:solidFill>
            <a:ln w="57150" cap="sq" cmpd="sng">
              <a:solidFill>
                <a:srgbClr val="FFFFFF"/>
              </a:solidFill>
              <a:prstDash val="solid"/>
              <a:miter lim="8000"/>
              <a:headEnd type="none" w="sm" len="sm"/>
              <a:tailEnd type="none" w="sm" len="sm"/>
            </a:ln>
          </p:spPr>
          <p:txBody>
            <a:bodyPr/>
            <a:lstStyle/>
            <a:p>
              <a:endParaRPr lang="pt-BR"/>
            </a:p>
          </p:txBody>
        </p:sp>
        <p:sp>
          <p:nvSpPr>
            <p:cNvPr id="179" name="Google Shape;179;p13"/>
            <p:cNvSpPr txBox="1"/>
            <p:nvPr/>
          </p:nvSpPr>
          <p:spPr>
            <a:xfrm>
              <a:off x="0" y="-38100"/>
              <a:ext cx="1594028" cy="137363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1" name="Google Shape;181;p13"/>
          <p:cNvSpPr txBox="1"/>
          <p:nvPr/>
        </p:nvSpPr>
        <p:spPr>
          <a:xfrm>
            <a:off x="-226598" y="3191396"/>
            <a:ext cx="9078935"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dirty="0">
                <a:latin typeface="Oswald"/>
                <a:sym typeface="Oswald"/>
              </a:rPr>
              <a:t>OPERADORES MATEMÁTICOS</a:t>
            </a:r>
            <a:endParaRPr sz="700" dirty="0"/>
          </a:p>
        </p:txBody>
      </p:sp>
      <p:sp>
        <p:nvSpPr>
          <p:cNvPr id="183" name="Google Shape;183;p13"/>
          <p:cNvSpPr txBox="1"/>
          <p:nvPr/>
        </p:nvSpPr>
        <p:spPr>
          <a:xfrm>
            <a:off x="374409" y="488475"/>
            <a:ext cx="2946805" cy="3468642"/>
          </a:xfrm>
          <a:prstGeom prst="rect">
            <a:avLst/>
          </a:prstGeom>
          <a:noFill/>
          <a:ln>
            <a:noFill/>
          </a:ln>
        </p:spPr>
        <p:txBody>
          <a:bodyPr spcFirstLastPara="1" wrap="square" lIns="0" tIns="0" rIns="0" bIns="0" anchor="t" anchorCtr="0">
            <a:spAutoFit/>
          </a:bodyPr>
          <a:lstStyle/>
          <a:p>
            <a:pPr marL="0" marR="0" lvl="0" indent="0" algn="ctr" rtl="0">
              <a:lnSpc>
                <a:spcPct val="139999"/>
              </a:lnSpc>
              <a:spcBef>
                <a:spcPts val="0"/>
              </a:spcBef>
              <a:spcAft>
                <a:spcPts val="0"/>
              </a:spcAft>
              <a:buNone/>
            </a:pPr>
            <a:r>
              <a:rPr lang="en" sz="16100" b="1" i="0" u="none" strike="noStrike" cap="none" dirty="0">
                <a:solidFill>
                  <a:srgbClr val="000000"/>
                </a:solidFill>
                <a:latin typeface="Oswald"/>
                <a:ea typeface="Oswald"/>
                <a:cs typeface="Oswald"/>
                <a:sym typeface="Oswald"/>
              </a:rPr>
              <a:t>06.</a:t>
            </a:r>
            <a:endParaRPr sz="700" dirty="0"/>
          </a:p>
        </p:txBody>
      </p:sp>
      <p:sp>
        <p:nvSpPr>
          <p:cNvPr id="2" name="Google Shape;435;p24">
            <a:extLst>
              <a:ext uri="{FF2B5EF4-FFF2-40B4-BE49-F238E27FC236}">
                <a16:creationId xmlns:a16="http://schemas.microsoft.com/office/drawing/2014/main" id="{A14B3514-65C6-E19F-C42D-63ECC5C97B3F}"/>
              </a:ext>
            </a:extLst>
          </p:cNvPr>
          <p:cNvSpPr/>
          <p:nvPr/>
        </p:nvSpPr>
        <p:spPr>
          <a:xfrm flipH="1">
            <a:off x="6589021" y="2154055"/>
            <a:ext cx="1463410" cy="1201825"/>
          </a:xfrm>
          <a:custGeom>
            <a:avLst/>
            <a:gdLst/>
            <a:ahLst/>
            <a:cxnLst/>
            <a:rect l="l" t="t" r="r" b="b"/>
            <a:pathLst>
              <a:path w="2926819" h="2403650" extrusionOk="0">
                <a:moveTo>
                  <a:pt x="2926819" y="0"/>
                </a:moveTo>
                <a:lnTo>
                  <a:pt x="0" y="0"/>
                </a:lnTo>
                <a:lnTo>
                  <a:pt x="0" y="2403650"/>
                </a:lnTo>
                <a:lnTo>
                  <a:pt x="2926819" y="2403650"/>
                </a:lnTo>
                <a:lnTo>
                  <a:pt x="2926819" y="0"/>
                </a:lnTo>
                <a:close/>
              </a:path>
            </a:pathLst>
          </a:custGeom>
          <a:blipFill rotWithShape="1">
            <a:blip r:embed="rId3">
              <a:alphaModFix/>
            </a:blip>
            <a:stretch>
              <a:fillRect/>
            </a:stretch>
          </a:blipFill>
          <a:ln>
            <a:noFill/>
          </a:ln>
        </p:spPr>
        <p:txBody>
          <a:bodyPr/>
          <a:lstStyle/>
          <a:p>
            <a:endParaRPr lang="pt-BR"/>
          </a:p>
        </p:txBody>
      </p:sp>
    </p:spTree>
    <p:extLst>
      <p:ext uri="{BB962C8B-B14F-4D97-AF65-F5344CB8AC3E}">
        <p14:creationId xmlns:p14="http://schemas.microsoft.com/office/powerpoint/2010/main" val="4121052986"/>
      </p:ext>
    </p:extLst>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pSp>
        <p:nvGrpSpPr>
          <p:cNvPr id="246" name="Google Shape;246;p16"/>
          <p:cNvGrpSpPr/>
          <p:nvPr/>
        </p:nvGrpSpPr>
        <p:grpSpPr>
          <a:xfrm>
            <a:off x="1051281" y="176331"/>
            <a:ext cx="6899548" cy="603242"/>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2345120" y="208938"/>
            <a:ext cx="4311869"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800" b="1" dirty="0">
                <a:latin typeface="Oswald"/>
                <a:sym typeface="Oswald"/>
              </a:rPr>
              <a:t>OPERAÇÕES MATEMÁTICAS</a:t>
            </a:r>
            <a:endParaRPr sz="400" dirty="0"/>
          </a:p>
        </p:txBody>
      </p:sp>
      <p:pic>
        <p:nvPicPr>
          <p:cNvPr id="5" name="Imagem 4" descr="Interface gráfica do usuário, Aplicativo&#10;&#10;Descrição gerada automaticamente">
            <a:extLst>
              <a:ext uri="{FF2B5EF4-FFF2-40B4-BE49-F238E27FC236}">
                <a16:creationId xmlns:a16="http://schemas.microsoft.com/office/drawing/2014/main" id="{ABB5AABB-FB7A-2A23-03CB-97F0137206C6}"/>
              </a:ext>
            </a:extLst>
          </p:cNvPr>
          <p:cNvPicPr>
            <a:picLocks noChangeAspect="1"/>
          </p:cNvPicPr>
          <p:nvPr/>
        </p:nvPicPr>
        <p:blipFill>
          <a:blip r:embed="rId3"/>
          <a:stretch>
            <a:fillRect/>
          </a:stretch>
        </p:blipFill>
        <p:spPr>
          <a:xfrm>
            <a:off x="1615966" y="907460"/>
            <a:ext cx="6216266" cy="4146650"/>
          </a:xfrm>
          <a:prstGeom prst="rect">
            <a:avLst/>
          </a:prstGeom>
        </p:spPr>
      </p:pic>
    </p:spTree>
    <p:extLst>
      <p:ext uri="{BB962C8B-B14F-4D97-AF65-F5344CB8AC3E}">
        <p14:creationId xmlns:p14="http://schemas.microsoft.com/office/powerpoint/2010/main" val="367356129"/>
      </p:ext>
    </p:extLst>
  </p:cSld>
  <p:clrMapOvr>
    <a:masterClrMapping/>
  </p:clrMapOvr>
  <p:transition>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pSp>
        <p:nvGrpSpPr>
          <p:cNvPr id="246" name="Google Shape;246;p16"/>
          <p:cNvGrpSpPr/>
          <p:nvPr/>
        </p:nvGrpSpPr>
        <p:grpSpPr>
          <a:xfrm>
            <a:off x="1051281" y="90621"/>
            <a:ext cx="6899548" cy="603242"/>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2345120" y="106924"/>
            <a:ext cx="4311869"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800" b="1" dirty="0">
                <a:latin typeface="Oswald"/>
                <a:sym typeface="Oswald"/>
              </a:rPr>
              <a:t>OPERAÇÕES MATEMÁTICAS</a:t>
            </a:r>
            <a:endParaRPr sz="400" dirty="0"/>
          </a:p>
        </p:txBody>
      </p:sp>
      <p:pic>
        <p:nvPicPr>
          <p:cNvPr id="4" name="Imagem 3" descr="Interface gráfica do usuário, Aplicativo, Teams&#10;&#10;Descrição gerada automaticamente">
            <a:extLst>
              <a:ext uri="{FF2B5EF4-FFF2-40B4-BE49-F238E27FC236}">
                <a16:creationId xmlns:a16="http://schemas.microsoft.com/office/drawing/2014/main" id="{32E2E2AA-CE4A-6F73-343A-7605D3866DF5}"/>
              </a:ext>
            </a:extLst>
          </p:cNvPr>
          <p:cNvPicPr>
            <a:picLocks noChangeAspect="1"/>
          </p:cNvPicPr>
          <p:nvPr/>
        </p:nvPicPr>
        <p:blipFill rotWithShape="1">
          <a:blip r:embed="rId3"/>
          <a:srcRect b="13957"/>
          <a:stretch/>
        </p:blipFill>
        <p:spPr>
          <a:xfrm>
            <a:off x="449319" y="900647"/>
            <a:ext cx="7961586" cy="4033960"/>
          </a:xfrm>
          <a:prstGeom prst="rect">
            <a:avLst/>
          </a:prstGeom>
        </p:spPr>
      </p:pic>
    </p:spTree>
    <p:extLst>
      <p:ext uri="{BB962C8B-B14F-4D97-AF65-F5344CB8AC3E}">
        <p14:creationId xmlns:p14="http://schemas.microsoft.com/office/powerpoint/2010/main" val="1604521764"/>
      </p:ext>
    </p:extLst>
  </p:cSld>
  <p:clrMapOvr>
    <a:masterClrMapping/>
  </p:clrMapOvr>
  <p:transitio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pSp>
        <p:nvGrpSpPr>
          <p:cNvPr id="246" name="Google Shape;246;p16"/>
          <p:cNvGrpSpPr/>
          <p:nvPr/>
        </p:nvGrpSpPr>
        <p:grpSpPr>
          <a:xfrm>
            <a:off x="1051281" y="90621"/>
            <a:ext cx="6899548" cy="603242"/>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2345120" y="106924"/>
            <a:ext cx="4311869"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800" b="1" dirty="0">
                <a:latin typeface="Oswald"/>
                <a:sym typeface="Oswald"/>
              </a:rPr>
              <a:t>POTENCIAÇÃO EM PYTHON</a:t>
            </a:r>
            <a:endParaRPr sz="400" dirty="0"/>
          </a:p>
        </p:txBody>
      </p:sp>
      <p:pic>
        <p:nvPicPr>
          <p:cNvPr id="3" name="Imagem 2" descr="Interface gráfica do usuário, Texto, Aplicativo&#10;&#10;Descrição gerada automaticamente">
            <a:extLst>
              <a:ext uri="{FF2B5EF4-FFF2-40B4-BE49-F238E27FC236}">
                <a16:creationId xmlns:a16="http://schemas.microsoft.com/office/drawing/2014/main" id="{8449A67A-40A9-72B7-6D02-17F0A9458A4B}"/>
              </a:ext>
            </a:extLst>
          </p:cNvPr>
          <p:cNvPicPr>
            <a:picLocks noChangeAspect="1"/>
          </p:cNvPicPr>
          <p:nvPr/>
        </p:nvPicPr>
        <p:blipFill>
          <a:blip r:embed="rId3"/>
          <a:stretch>
            <a:fillRect/>
          </a:stretch>
        </p:blipFill>
        <p:spPr>
          <a:xfrm>
            <a:off x="791150" y="789323"/>
            <a:ext cx="7324650" cy="4230949"/>
          </a:xfrm>
          <a:prstGeom prst="rect">
            <a:avLst/>
          </a:prstGeom>
        </p:spPr>
      </p:pic>
    </p:spTree>
    <p:extLst>
      <p:ext uri="{BB962C8B-B14F-4D97-AF65-F5344CB8AC3E}">
        <p14:creationId xmlns:p14="http://schemas.microsoft.com/office/powerpoint/2010/main" val="167283240"/>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pSp>
        <p:nvGrpSpPr>
          <p:cNvPr id="246" name="Google Shape;246;p16"/>
          <p:cNvGrpSpPr/>
          <p:nvPr/>
        </p:nvGrpSpPr>
        <p:grpSpPr>
          <a:xfrm>
            <a:off x="1051281" y="90621"/>
            <a:ext cx="6899548" cy="603242"/>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2345120" y="106924"/>
            <a:ext cx="4311869"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2800" b="1" dirty="0">
                <a:latin typeface="Oswald"/>
                <a:sym typeface="Oswald"/>
              </a:rPr>
              <a:t>RESTO DA DIVISÃO</a:t>
            </a:r>
            <a:endParaRPr sz="400" dirty="0"/>
          </a:p>
        </p:txBody>
      </p:sp>
      <p:pic>
        <p:nvPicPr>
          <p:cNvPr id="4" name="Imagem 3" descr="Interface gráfica do usuário, Texto, Aplicativo&#10;&#10;Descrição gerada automaticamente">
            <a:extLst>
              <a:ext uri="{FF2B5EF4-FFF2-40B4-BE49-F238E27FC236}">
                <a16:creationId xmlns:a16="http://schemas.microsoft.com/office/drawing/2014/main" id="{CD38B507-7DA3-DC2E-B16D-774487385D9E}"/>
              </a:ext>
            </a:extLst>
          </p:cNvPr>
          <p:cNvPicPr>
            <a:picLocks noChangeAspect="1"/>
          </p:cNvPicPr>
          <p:nvPr/>
        </p:nvPicPr>
        <p:blipFill rotWithShape="1">
          <a:blip r:embed="rId3"/>
          <a:srcRect b="10742"/>
          <a:stretch/>
        </p:blipFill>
        <p:spPr>
          <a:xfrm>
            <a:off x="1135117" y="860774"/>
            <a:ext cx="6815712" cy="3949116"/>
          </a:xfrm>
          <a:prstGeom prst="rect">
            <a:avLst/>
          </a:prstGeom>
        </p:spPr>
      </p:pic>
    </p:spTree>
    <p:extLst>
      <p:ext uri="{BB962C8B-B14F-4D97-AF65-F5344CB8AC3E}">
        <p14:creationId xmlns:p14="http://schemas.microsoft.com/office/powerpoint/2010/main" val="2605946063"/>
      </p:ext>
    </p:extLst>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grpSp>
        <p:nvGrpSpPr>
          <p:cNvPr id="246" name="Google Shape;246;p16"/>
          <p:cNvGrpSpPr/>
          <p:nvPr/>
        </p:nvGrpSpPr>
        <p:grpSpPr>
          <a:xfrm>
            <a:off x="1051281" y="90621"/>
            <a:ext cx="6899548" cy="603242"/>
            <a:chOff x="0" y="-38100"/>
            <a:chExt cx="2389414" cy="704872"/>
          </a:xfrm>
        </p:grpSpPr>
        <p:sp>
          <p:nvSpPr>
            <p:cNvPr id="247" name="Google Shape;247;p16"/>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48" name="Google Shape;248;p16"/>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9" name="Google Shape;249;p16"/>
          <p:cNvSpPr txBox="1"/>
          <p:nvPr/>
        </p:nvSpPr>
        <p:spPr>
          <a:xfrm>
            <a:off x="2345120" y="106924"/>
            <a:ext cx="4311869"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pt-BR" sz="2800" b="1" dirty="0">
                <a:latin typeface="Oswald"/>
                <a:sym typeface="Oswald"/>
              </a:rPr>
              <a:t>ORDEM DE PRECEDÊNCIA</a:t>
            </a:r>
            <a:endParaRPr sz="400" dirty="0"/>
          </a:p>
        </p:txBody>
      </p:sp>
      <p:graphicFrame>
        <p:nvGraphicFramePr>
          <p:cNvPr id="2" name="Google Shape;682;p68">
            <a:extLst>
              <a:ext uri="{FF2B5EF4-FFF2-40B4-BE49-F238E27FC236}">
                <a16:creationId xmlns:a16="http://schemas.microsoft.com/office/drawing/2014/main" id="{4B31512C-6692-5940-211B-A43332308DB0}"/>
              </a:ext>
            </a:extLst>
          </p:cNvPr>
          <p:cNvGraphicFramePr/>
          <p:nvPr>
            <p:extLst>
              <p:ext uri="{D42A27DB-BD31-4B8C-83A1-F6EECF244321}">
                <p14:modId xmlns:p14="http://schemas.microsoft.com/office/powerpoint/2010/main" val="2919922357"/>
              </p:ext>
            </p:extLst>
          </p:nvPr>
        </p:nvGraphicFramePr>
        <p:xfrm>
          <a:off x="384203" y="1197482"/>
          <a:ext cx="5077704" cy="3239675"/>
        </p:xfrm>
        <a:graphic>
          <a:graphicData uri="http://schemas.openxmlformats.org/drawingml/2006/table">
            <a:tbl>
              <a:tblPr firstRow="1" bandRow="1">
                <a:noFill/>
              </a:tblPr>
              <a:tblGrid>
                <a:gridCol w="2538852">
                  <a:extLst>
                    <a:ext uri="{9D8B030D-6E8A-4147-A177-3AD203B41FA5}">
                      <a16:colId xmlns:a16="http://schemas.microsoft.com/office/drawing/2014/main" val="20000"/>
                    </a:ext>
                  </a:extLst>
                </a:gridCol>
                <a:gridCol w="2538852">
                  <a:extLst>
                    <a:ext uri="{9D8B030D-6E8A-4147-A177-3AD203B41FA5}">
                      <a16:colId xmlns:a16="http://schemas.microsoft.com/office/drawing/2014/main" val="20001"/>
                    </a:ext>
                  </a:extLst>
                </a:gridCol>
              </a:tblGrid>
              <a:tr h="732500">
                <a:tc>
                  <a:txBody>
                    <a:bodyPr/>
                    <a:lstStyle/>
                    <a:p>
                      <a:pPr marL="0" marR="0" lvl="0" indent="0" algn="ctr" rtl="0">
                        <a:lnSpc>
                          <a:spcPct val="100000"/>
                        </a:lnSpc>
                        <a:spcBef>
                          <a:spcPts val="0"/>
                        </a:spcBef>
                        <a:spcAft>
                          <a:spcPts val="0"/>
                        </a:spcAft>
                        <a:buClr>
                          <a:srgbClr val="000000"/>
                        </a:buClr>
                        <a:buSzPts val="2800"/>
                        <a:buFont typeface="Arial"/>
                        <a:buNone/>
                      </a:pPr>
                      <a:r>
                        <a:rPr lang="pt-BR" sz="3200" b="1" u="none" strike="noStrike" cap="none" dirty="0">
                          <a:solidFill>
                            <a:schemeClr val="tx1"/>
                          </a:solidFill>
                        </a:rPr>
                        <a:t>()</a:t>
                      </a:r>
                      <a:endParaRPr sz="1600" b="1" u="none" strike="noStrike" cap="none" dirty="0">
                        <a:solidFill>
                          <a:schemeClr val="tx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pt-BR" sz="2000" b="1" u="none" strike="noStrike" cap="none" dirty="0">
                          <a:solidFill>
                            <a:schemeClr val="tx1"/>
                          </a:solidFill>
                        </a:rPr>
                        <a:t>Parênteses</a:t>
                      </a:r>
                      <a:endParaRPr sz="1600" b="1" u="none" strike="noStrike" cap="none" dirty="0">
                        <a:solidFill>
                          <a:schemeClr val="tx1"/>
                        </a:solidFill>
                      </a:endParaRPr>
                    </a:p>
                  </a:txBody>
                  <a:tcPr marL="91450" marR="91450" marT="45725" marB="45725"/>
                </a:tc>
                <a:extLst>
                  <a:ext uri="{0D108BD9-81ED-4DB2-BD59-A6C34878D82A}">
                    <a16:rowId xmlns:a16="http://schemas.microsoft.com/office/drawing/2014/main" val="10000"/>
                  </a:ext>
                </a:extLst>
              </a:tr>
              <a:tr h="835725">
                <a:tc>
                  <a:txBody>
                    <a:bodyPr/>
                    <a:lstStyle/>
                    <a:p>
                      <a:pPr marL="0" marR="0" lvl="0" indent="0" algn="ctr" rtl="0">
                        <a:lnSpc>
                          <a:spcPct val="100000"/>
                        </a:lnSpc>
                        <a:spcBef>
                          <a:spcPts val="0"/>
                        </a:spcBef>
                        <a:spcAft>
                          <a:spcPts val="0"/>
                        </a:spcAft>
                        <a:buClr>
                          <a:srgbClr val="000000"/>
                        </a:buClr>
                        <a:buSzPts val="2800"/>
                        <a:buFont typeface="Arial"/>
                        <a:buNone/>
                      </a:pPr>
                      <a:r>
                        <a:rPr lang="pt-BR" sz="3200" b="1" u="none" strike="noStrike" cap="none" dirty="0">
                          <a:solidFill>
                            <a:schemeClr val="tx1"/>
                          </a:solidFill>
                        </a:rPr>
                        <a:t>^</a:t>
                      </a:r>
                      <a:endParaRPr sz="1600" b="1" u="none" strike="noStrike" cap="none" dirty="0">
                        <a:solidFill>
                          <a:schemeClr val="tx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pt-BR" sz="2000" b="1" u="none" strike="noStrike" cap="none" dirty="0">
                          <a:solidFill>
                            <a:schemeClr val="tx1"/>
                          </a:solidFill>
                        </a:rPr>
                        <a:t>Exponenciação</a:t>
                      </a:r>
                      <a:endParaRPr sz="1600" b="1" u="none" strike="noStrike" cap="none" dirty="0">
                        <a:solidFill>
                          <a:schemeClr val="tx1"/>
                        </a:solidFill>
                      </a:endParaRPr>
                    </a:p>
                    <a:p>
                      <a:pPr marL="0" marR="0" lvl="0" indent="0" algn="ctr" rtl="0">
                        <a:lnSpc>
                          <a:spcPct val="100000"/>
                        </a:lnSpc>
                        <a:spcBef>
                          <a:spcPts val="0"/>
                        </a:spcBef>
                        <a:spcAft>
                          <a:spcPts val="0"/>
                        </a:spcAft>
                        <a:buClr>
                          <a:srgbClr val="000000"/>
                        </a:buClr>
                        <a:buSzPts val="1800"/>
                        <a:buFont typeface="Arial"/>
                        <a:buNone/>
                      </a:pPr>
                      <a:endParaRPr sz="2000" b="1" u="none" strike="noStrike" cap="none" dirty="0">
                        <a:solidFill>
                          <a:schemeClr val="tx1"/>
                        </a:solidFill>
                      </a:endParaRPr>
                    </a:p>
                  </a:txBody>
                  <a:tcPr marL="91450" marR="91450" marT="45725" marB="45725"/>
                </a:tc>
                <a:extLst>
                  <a:ext uri="{0D108BD9-81ED-4DB2-BD59-A6C34878D82A}">
                    <a16:rowId xmlns:a16="http://schemas.microsoft.com/office/drawing/2014/main" val="10001"/>
                  </a:ext>
                </a:extLst>
              </a:tr>
              <a:tr h="835725">
                <a:tc>
                  <a:txBody>
                    <a:bodyPr/>
                    <a:lstStyle/>
                    <a:p>
                      <a:pPr marL="0" marR="0" lvl="0" indent="0" algn="ctr" rtl="0">
                        <a:lnSpc>
                          <a:spcPct val="100000"/>
                        </a:lnSpc>
                        <a:spcBef>
                          <a:spcPts val="0"/>
                        </a:spcBef>
                        <a:spcAft>
                          <a:spcPts val="0"/>
                        </a:spcAft>
                        <a:buClr>
                          <a:srgbClr val="000000"/>
                        </a:buClr>
                        <a:buSzPts val="2800"/>
                        <a:buFont typeface="Arial"/>
                        <a:buNone/>
                      </a:pPr>
                      <a:r>
                        <a:rPr lang="pt-BR" sz="3200" b="1" u="none" strike="noStrike" cap="none">
                          <a:solidFill>
                            <a:schemeClr val="tx1"/>
                          </a:solidFill>
                        </a:rPr>
                        <a:t>* /</a:t>
                      </a:r>
                      <a:endParaRPr sz="1600" b="1" u="none" strike="noStrike" cap="none">
                        <a:solidFill>
                          <a:schemeClr val="tx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pt-BR" sz="1800" b="1" u="none" strike="noStrike" cap="none" dirty="0">
                          <a:solidFill>
                            <a:schemeClr val="tx1"/>
                          </a:solidFill>
                        </a:rPr>
                        <a:t>Multiplicação/Divisão</a:t>
                      </a:r>
                      <a:endParaRPr sz="1600" b="1" u="none" strike="noStrike" cap="none" dirty="0">
                        <a:solidFill>
                          <a:schemeClr val="tx1"/>
                        </a:solidFill>
                      </a:endParaRPr>
                    </a:p>
                  </a:txBody>
                  <a:tcPr marL="91450" marR="91450" marT="45725" marB="45725"/>
                </a:tc>
                <a:extLst>
                  <a:ext uri="{0D108BD9-81ED-4DB2-BD59-A6C34878D82A}">
                    <a16:rowId xmlns:a16="http://schemas.microsoft.com/office/drawing/2014/main" val="10002"/>
                  </a:ext>
                </a:extLst>
              </a:tr>
              <a:tr h="835725">
                <a:tc>
                  <a:txBody>
                    <a:bodyPr/>
                    <a:lstStyle/>
                    <a:p>
                      <a:pPr marL="0" marR="0" lvl="0" indent="0" algn="ctr" rtl="0">
                        <a:lnSpc>
                          <a:spcPct val="100000"/>
                        </a:lnSpc>
                        <a:spcBef>
                          <a:spcPts val="0"/>
                        </a:spcBef>
                        <a:spcAft>
                          <a:spcPts val="0"/>
                        </a:spcAft>
                        <a:buClr>
                          <a:srgbClr val="000000"/>
                        </a:buClr>
                        <a:buSzPts val="2800"/>
                        <a:buFont typeface="Arial"/>
                        <a:buNone/>
                      </a:pPr>
                      <a:r>
                        <a:rPr lang="pt-BR" sz="3200" b="1" u="none" strike="noStrike" cap="none">
                          <a:solidFill>
                            <a:schemeClr val="tx1"/>
                          </a:solidFill>
                        </a:rPr>
                        <a:t>+ - </a:t>
                      </a:r>
                      <a:endParaRPr sz="1600" b="1" u="none" strike="noStrike" cap="none">
                        <a:solidFill>
                          <a:schemeClr val="tx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pt-BR" sz="1800" b="1" u="none" strike="noStrike" cap="none" dirty="0">
                          <a:solidFill>
                            <a:schemeClr val="tx1"/>
                          </a:solidFill>
                        </a:rPr>
                        <a:t>Adição/Subtração</a:t>
                      </a:r>
                      <a:endParaRPr sz="1600" b="1" u="none" strike="noStrike" cap="none" dirty="0">
                        <a:solidFill>
                          <a:schemeClr val="tx1"/>
                        </a:solidFill>
                      </a:endParaRPr>
                    </a:p>
                  </a:txBody>
                  <a:tcPr marL="91450" marR="91450" marT="45725" marB="45725"/>
                </a:tc>
                <a:extLst>
                  <a:ext uri="{0D108BD9-81ED-4DB2-BD59-A6C34878D82A}">
                    <a16:rowId xmlns:a16="http://schemas.microsoft.com/office/drawing/2014/main" val="10003"/>
                  </a:ext>
                </a:extLst>
              </a:tr>
            </a:tbl>
          </a:graphicData>
        </a:graphic>
      </p:graphicFrame>
      <p:sp>
        <p:nvSpPr>
          <p:cNvPr id="3" name="Google Shape;683;p68">
            <a:extLst>
              <a:ext uri="{FF2B5EF4-FFF2-40B4-BE49-F238E27FC236}">
                <a16:creationId xmlns:a16="http://schemas.microsoft.com/office/drawing/2014/main" id="{CE97C618-18FD-6A1B-CA34-86DB371C6EF7}"/>
              </a:ext>
            </a:extLst>
          </p:cNvPr>
          <p:cNvSpPr txBox="1"/>
          <p:nvPr/>
        </p:nvSpPr>
        <p:spPr>
          <a:xfrm>
            <a:off x="5527463" y="1213881"/>
            <a:ext cx="2675379" cy="60679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800" b="0" i="0" u="none" strike="noStrike" cap="none" dirty="0">
                <a:solidFill>
                  <a:srgbClr val="000000"/>
                </a:solidFill>
                <a:highlight>
                  <a:srgbClr val="FFFF00"/>
                </a:highlight>
                <a:latin typeface="Overpass"/>
                <a:ea typeface="Overpass"/>
                <a:cs typeface="Overpass"/>
                <a:sym typeface="Overpass"/>
              </a:rPr>
              <a:t>3 + 2 / 2  = 4</a:t>
            </a:r>
            <a:endParaRPr sz="2800" b="0" i="0" u="sng" strike="noStrike" cap="none" dirty="0">
              <a:solidFill>
                <a:schemeClr val="dk1"/>
              </a:solidFill>
              <a:highlight>
                <a:srgbClr val="FFFF00"/>
              </a:highlight>
              <a:latin typeface="Overpass"/>
              <a:ea typeface="Overpass"/>
              <a:cs typeface="Overpass"/>
              <a:sym typeface="Overpass"/>
            </a:endParaRPr>
          </a:p>
        </p:txBody>
      </p:sp>
      <p:sp>
        <p:nvSpPr>
          <p:cNvPr id="5" name="Google Shape;684;p68">
            <a:extLst>
              <a:ext uri="{FF2B5EF4-FFF2-40B4-BE49-F238E27FC236}">
                <a16:creationId xmlns:a16="http://schemas.microsoft.com/office/drawing/2014/main" id="{7A18EA78-0D00-49CA-A451-8BBE8668A908}"/>
              </a:ext>
            </a:extLst>
          </p:cNvPr>
          <p:cNvSpPr txBox="1"/>
          <p:nvPr/>
        </p:nvSpPr>
        <p:spPr>
          <a:xfrm>
            <a:off x="5304805" y="1995570"/>
            <a:ext cx="3368374" cy="63330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Overpass"/>
              <a:buNone/>
            </a:pPr>
            <a:r>
              <a:rPr lang="pt-BR" sz="2800" b="1" i="0" u="none" strike="noStrike" cap="none" dirty="0">
                <a:solidFill>
                  <a:srgbClr val="000000"/>
                </a:solidFill>
                <a:highlight>
                  <a:srgbClr val="FFFF00"/>
                </a:highlight>
                <a:latin typeface="Overpass"/>
                <a:ea typeface="Overpass"/>
                <a:cs typeface="Overpass"/>
                <a:sym typeface="Overpass"/>
              </a:rPr>
              <a:t>(3 + 2) </a:t>
            </a:r>
            <a:r>
              <a:rPr lang="pt-BR" sz="2800" b="0" i="0" u="none" strike="noStrike" cap="none" dirty="0">
                <a:solidFill>
                  <a:srgbClr val="000000"/>
                </a:solidFill>
                <a:highlight>
                  <a:srgbClr val="FFFF00"/>
                </a:highlight>
                <a:latin typeface="Overpass"/>
                <a:ea typeface="Overpass"/>
                <a:cs typeface="Overpass"/>
                <a:sym typeface="Overpass"/>
              </a:rPr>
              <a:t>/ 2  = 2,5 </a:t>
            </a:r>
            <a:endParaRPr sz="2800" b="0" i="0" u="sng" strike="noStrike" cap="none" dirty="0">
              <a:solidFill>
                <a:schemeClr val="dk1"/>
              </a:solidFill>
              <a:highlight>
                <a:srgbClr val="FFFF00"/>
              </a:highlight>
              <a:latin typeface="Overpass"/>
              <a:ea typeface="Overpass"/>
              <a:cs typeface="Overpass"/>
              <a:sym typeface="Overpass"/>
            </a:endParaRPr>
          </a:p>
        </p:txBody>
      </p:sp>
    </p:spTree>
    <p:extLst>
      <p:ext uri="{BB962C8B-B14F-4D97-AF65-F5344CB8AC3E}">
        <p14:creationId xmlns:p14="http://schemas.microsoft.com/office/powerpoint/2010/main" val="1717050560"/>
      </p:ext>
    </p:extLst>
  </p:cSld>
  <p:clrMapOvr>
    <a:masterClrMapping/>
  </p:clrMapOvr>
  <p:transitio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38793"/>
            <a:ext cx="8648700" cy="4776107"/>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 name="Google Shape;249;p16">
            <a:extLst>
              <a:ext uri="{FF2B5EF4-FFF2-40B4-BE49-F238E27FC236}">
                <a16:creationId xmlns:a16="http://schemas.microsoft.com/office/drawing/2014/main" id="{3C1A2FE2-8E6B-EF2A-E1B2-31184BE02AC0}"/>
              </a:ext>
            </a:extLst>
          </p:cNvPr>
          <p:cNvSpPr txBox="1"/>
          <p:nvPr/>
        </p:nvSpPr>
        <p:spPr>
          <a:xfrm>
            <a:off x="1344995" y="138793"/>
            <a:ext cx="6270243"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pt-BR" sz="2800" b="1" dirty="0">
                <a:latin typeface="Oswald"/>
                <a:sym typeface="Oswald"/>
              </a:rPr>
              <a:t>RECEBENDO DADOS NUMÉRICOS</a:t>
            </a:r>
            <a:endParaRPr sz="400" dirty="0"/>
          </a:p>
        </p:txBody>
      </p:sp>
      <p:pic>
        <p:nvPicPr>
          <p:cNvPr id="7" name="Imagem 6">
            <a:extLst>
              <a:ext uri="{FF2B5EF4-FFF2-40B4-BE49-F238E27FC236}">
                <a16:creationId xmlns:a16="http://schemas.microsoft.com/office/drawing/2014/main" id="{CDE0D16A-5E0D-FDEE-E5AB-2281BEC06F63}"/>
              </a:ext>
            </a:extLst>
          </p:cNvPr>
          <p:cNvPicPr>
            <a:picLocks noChangeAspect="1"/>
          </p:cNvPicPr>
          <p:nvPr/>
        </p:nvPicPr>
        <p:blipFill>
          <a:blip r:embed="rId3"/>
          <a:stretch>
            <a:fillRect/>
          </a:stretch>
        </p:blipFill>
        <p:spPr>
          <a:xfrm>
            <a:off x="498332" y="742035"/>
            <a:ext cx="7963567" cy="3823064"/>
          </a:xfrm>
          <a:prstGeom prst="rect">
            <a:avLst/>
          </a:prstGeom>
        </p:spPr>
      </p:pic>
      <p:sp>
        <p:nvSpPr>
          <p:cNvPr id="8" name="CaixaDeTexto 7">
            <a:extLst>
              <a:ext uri="{FF2B5EF4-FFF2-40B4-BE49-F238E27FC236}">
                <a16:creationId xmlns:a16="http://schemas.microsoft.com/office/drawing/2014/main" id="{0D2B60E0-E601-39F7-C4D2-FFFE44AC4061}"/>
              </a:ext>
            </a:extLst>
          </p:cNvPr>
          <p:cNvSpPr txBox="1"/>
          <p:nvPr/>
        </p:nvSpPr>
        <p:spPr>
          <a:xfrm>
            <a:off x="4250533" y="2221705"/>
            <a:ext cx="4211366" cy="1754326"/>
          </a:xfrm>
          <a:prstGeom prst="rect">
            <a:avLst/>
          </a:prstGeom>
          <a:noFill/>
        </p:spPr>
        <p:txBody>
          <a:bodyPr wrap="square" rtlCol="0">
            <a:spAutoFit/>
          </a:bodyPr>
          <a:lstStyle/>
          <a:p>
            <a:r>
              <a:rPr lang="pt-BR" sz="1800" dirty="0">
                <a:latin typeface="+mj-lt"/>
                <a:cs typeface="Overpass" panose="020B0604020202020204" charset="0"/>
              </a:rPr>
              <a:t>Observe que a soma de 6 + 1 não é 61, o Python concatenou os números. </a:t>
            </a:r>
            <a:r>
              <a:rPr lang="pt-BR" sz="1800" b="1" dirty="0">
                <a:latin typeface="+mj-lt"/>
                <a:cs typeface="Overpass" panose="020B0604020202020204" charset="0"/>
              </a:rPr>
              <a:t>Por quê? </a:t>
            </a:r>
            <a:r>
              <a:rPr lang="pt-BR" sz="1800" dirty="0">
                <a:latin typeface="+mj-lt"/>
                <a:cs typeface="Overpass" panose="020B0604020202020204" charset="0"/>
              </a:rPr>
              <a:t>O </a:t>
            </a:r>
            <a:r>
              <a:rPr lang="pt-BR" sz="1800" dirty="0" err="1">
                <a:latin typeface="+mj-lt"/>
                <a:cs typeface="Overpass" panose="020B0604020202020204" charset="0"/>
              </a:rPr>
              <a:t>python</a:t>
            </a:r>
            <a:r>
              <a:rPr lang="pt-BR" sz="1800" dirty="0">
                <a:latin typeface="+mj-lt"/>
                <a:cs typeface="Overpass" panose="020B0604020202020204" charset="0"/>
              </a:rPr>
              <a:t> entende que todo tipo de entrada de dados é </a:t>
            </a:r>
            <a:r>
              <a:rPr lang="pt-BR" sz="1800" dirty="0" err="1">
                <a:latin typeface="+mj-lt"/>
                <a:cs typeface="Overpass" panose="020B0604020202020204" charset="0"/>
              </a:rPr>
              <a:t>string</a:t>
            </a:r>
            <a:r>
              <a:rPr lang="pt-BR" sz="1800" dirty="0">
                <a:latin typeface="+mj-lt"/>
                <a:cs typeface="Overpass" panose="020B0604020202020204" charset="0"/>
              </a:rPr>
              <a:t>, então é necessário converter essa </a:t>
            </a:r>
            <a:r>
              <a:rPr lang="pt-BR" sz="1800" dirty="0" err="1">
                <a:latin typeface="+mj-lt"/>
                <a:cs typeface="Overpass" panose="020B0604020202020204" charset="0"/>
              </a:rPr>
              <a:t>string</a:t>
            </a:r>
            <a:r>
              <a:rPr lang="pt-BR" sz="1800" dirty="0">
                <a:latin typeface="+mj-lt"/>
                <a:cs typeface="Overpass" panose="020B0604020202020204" charset="0"/>
              </a:rPr>
              <a:t> para um número</a:t>
            </a:r>
            <a:endParaRPr lang="pt-BR" sz="1800" b="1" dirty="0">
              <a:latin typeface="+mj-lt"/>
              <a:cs typeface="Overpass" panose="020B0604020202020204" charset="0"/>
            </a:endParaRPr>
          </a:p>
        </p:txBody>
      </p:sp>
    </p:spTree>
    <p:extLst>
      <p:ext uri="{BB962C8B-B14F-4D97-AF65-F5344CB8AC3E}">
        <p14:creationId xmlns:p14="http://schemas.microsoft.com/office/powerpoint/2010/main" val="3257362595"/>
      </p:ext>
    </p:extLst>
  </p:cSld>
  <p:clrMapOvr>
    <a:masterClrMapping/>
  </p:clrMapOvr>
  <p:transitio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38793"/>
            <a:ext cx="8648700" cy="4776107"/>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 name="Google Shape;249;p16">
            <a:extLst>
              <a:ext uri="{FF2B5EF4-FFF2-40B4-BE49-F238E27FC236}">
                <a16:creationId xmlns:a16="http://schemas.microsoft.com/office/drawing/2014/main" id="{3C1A2FE2-8E6B-EF2A-E1B2-31184BE02AC0}"/>
              </a:ext>
            </a:extLst>
          </p:cNvPr>
          <p:cNvSpPr txBox="1"/>
          <p:nvPr/>
        </p:nvSpPr>
        <p:spPr>
          <a:xfrm>
            <a:off x="1344995" y="138793"/>
            <a:ext cx="6270243" cy="60324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pt-BR" sz="2800" b="1" dirty="0">
                <a:latin typeface="Oswald"/>
                <a:sym typeface="Oswald"/>
              </a:rPr>
              <a:t>RECEBENDO DADOS NUMÉRICOS</a:t>
            </a:r>
            <a:endParaRPr sz="400" dirty="0"/>
          </a:p>
        </p:txBody>
      </p:sp>
      <p:pic>
        <p:nvPicPr>
          <p:cNvPr id="3" name="Imagem 2">
            <a:extLst>
              <a:ext uri="{FF2B5EF4-FFF2-40B4-BE49-F238E27FC236}">
                <a16:creationId xmlns:a16="http://schemas.microsoft.com/office/drawing/2014/main" id="{E65681CF-B862-DD03-0156-EFC8D2D20DB4}"/>
              </a:ext>
            </a:extLst>
          </p:cNvPr>
          <p:cNvPicPr>
            <a:picLocks noChangeAspect="1"/>
          </p:cNvPicPr>
          <p:nvPr/>
        </p:nvPicPr>
        <p:blipFill>
          <a:blip r:embed="rId3"/>
          <a:stretch>
            <a:fillRect/>
          </a:stretch>
        </p:blipFill>
        <p:spPr>
          <a:xfrm>
            <a:off x="871744" y="689444"/>
            <a:ext cx="7400511" cy="4068864"/>
          </a:xfrm>
          <a:prstGeom prst="rect">
            <a:avLst/>
          </a:prstGeom>
        </p:spPr>
      </p:pic>
      <p:sp>
        <p:nvSpPr>
          <p:cNvPr id="8" name="CaixaDeTexto 7">
            <a:extLst>
              <a:ext uri="{FF2B5EF4-FFF2-40B4-BE49-F238E27FC236}">
                <a16:creationId xmlns:a16="http://schemas.microsoft.com/office/drawing/2014/main" id="{0D2B60E0-E601-39F7-C4D2-FFFE44AC4061}"/>
              </a:ext>
            </a:extLst>
          </p:cNvPr>
          <p:cNvSpPr txBox="1"/>
          <p:nvPr/>
        </p:nvSpPr>
        <p:spPr>
          <a:xfrm>
            <a:off x="4287211" y="2062156"/>
            <a:ext cx="4371013" cy="1323439"/>
          </a:xfrm>
          <a:prstGeom prst="rect">
            <a:avLst/>
          </a:prstGeom>
          <a:noFill/>
        </p:spPr>
        <p:txBody>
          <a:bodyPr wrap="square" rtlCol="0">
            <a:spAutoFit/>
          </a:bodyPr>
          <a:lstStyle/>
          <a:p>
            <a:r>
              <a:rPr lang="pt-BR" sz="2000" dirty="0">
                <a:latin typeface="+mj-lt"/>
                <a:cs typeface="Overpass" panose="020B0604020202020204" charset="0"/>
              </a:rPr>
              <a:t>Devemos colocar o tipo ‘</a:t>
            </a:r>
            <a:r>
              <a:rPr lang="pt-BR" sz="2000" dirty="0" err="1">
                <a:latin typeface="+mj-lt"/>
                <a:cs typeface="Overpass" panose="020B0604020202020204" charset="0"/>
              </a:rPr>
              <a:t>int</a:t>
            </a:r>
            <a:r>
              <a:rPr lang="pt-BR" sz="2000" dirty="0">
                <a:latin typeface="+mj-lt"/>
                <a:cs typeface="Overpass" panose="020B0604020202020204" charset="0"/>
              </a:rPr>
              <a:t>’ se esperamos receber números</a:t>
            </a:r>
          </a:p>
          <a:p>
            <a:r>
              <a:rPr lang="pt-BR" sz="2000" dirty="0">
                <a:latin typeface="+mj-lt"/>
                <a:cs typeface="Overpass" panose="020B0604020202020204" charset="0"/>
              </a:rPr>
              <a:t>inteiros e </a:t>
            </a:r>
            <a:r>
              <a:rPr lang="pt-BR" sz="2000" dirty="0" err="1">
                <a:latin typeface="+mj-lt"/>
                <a:cs typeface="Overpass" panose="020B0604020202020204" charset="0"/>
              </a:rPr>
              <a:t>float</a:t>
            </a:r>
            <a:r>
              <a:rPr lang="pt-BR" sz="2000" dirty="0">
                <a:latin typeface="+mj-lt"/>
                <a:cs typeface="Overpass" panose="020B0604020202020204" charset="0"/>
              </a:rPr>
              <a:t> se esperamos</a:t>
            </a:r>
          </a:p>
          <a:p>
            <a:r>
              <a:rPr lang="pt-BR" sz="2000" dirty="0">
                <a:latin typeface="+mj-lt"/>
                <a:cs typeface="Overpass" panose="020B0604020202020204" charset="0"/>
              </a:rPr>
              <a:t>receber números decimais</a:t>
            </a:r>
            <a:endParaRPr lang="pt-BR" sz="2000" b="1" dirty="0">
              <a:latin typeface="+mj-lt"/>
              <a:cs typeface="Overpass" panose="020B0604020202020204" charset="0"/>
            </a:endParaRPr>
          </a:p>
        </p:txBody>
      </p:sp>
    </p:spTree>
    <p:extLst>
      <p:ext uri="{BB962C8B-B14F-4D97-AF65-F5344CB8AC3E}">
        <p14:creationId xmlns:p14="http://schemas.microsoft.com/office/powerpoint/2010/main" val="2178131518"/>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130"/>
        <p:cNvGrpSpPr/>
        <p:nvPr/>
      </p:nvGrpSpPr>
      <p:grpSpPr>
        <a:xfrm>
          <a:off x="0" y="0"/>
          <a:ext cx="0" cy="0"/>
          <a:chOff x="0" y="0"/>
          <a:chExt cx="0" cy="0"/>
        </a:xfrm>
      </p:grpSpPr>
      <p:grpSp>
        <p:nvGrpSpPr>
          <p:cNvPr id="140" name="Google Shape;140;p12"/>
          <p:cNvGrpSpPr/>
          <p:nvPr/>
        </p:nvGrpSpPr>
        <p:grpSpPr>
          <a:xfrm>
            <a:off x="247650" y="1423095"/>
            <a:ext cx="8648700" cy="3491805"/>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2" name="Google Shape;152;p12"/>
          <p:cNvGrpSpPr/>
          <p:nvPr/>
        </p:nvGrpSpPr>
        <p:grpSpPr>
          <a:xfrm>
            <a:off x="247650" y="290691"/>
            <a:ext cx="8648700" cy="123330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472989"/>
            <a:ext cx="8648700"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i="0" u="none" strike="noStrike" cap="none" dirty="0">
                <a:solidFill>
                  <a:srgbClr val="000000"/>
                </a:solidFill>
                <a:latin typeface="Oswald"/>
                <a:ea typeface="Oswald"/>
                <a:cs typeface="Oswald"/>
                <a:sym typeface="Oswald"/>
              </a:rPr>
              <a:t>POR QUE USAR PYTHON?</a:t>
            </a:r>
            <a:endParaRPr sz="700" dirty="0"/>
          </a:p>
        </p:txBody>
      </p:sp>
      <p:sp>
        <p:nvSpPr>
          <p:cNvPr id="160" name="Google Shape;160;p12"/>
          <p:cNvSpPr txBox="1"/>
          <p:nvPr/>
        </p:nvSpPr>
        <p:spPr>
          <a:xfrm>
            <a:off x="502525" y="1711345"/>
            <a:ext cx="8138949" cy="3016210"/>
          </a:xfrm>
          <a:prstGeom prst="rect">
            <a:avLst/>
          </a:prstGeom>
          <a:noFill/>
          <a:ln>
            <a:noFill/>
          </a:ln>
        </p:spPr>
        <p:txBody>
          <a:bodyPr spcFirstLastPara="1" wrap="square" lIns="0" tIns="0" rIns="0" bIns="0" anchor="t" anchorCtr="0">
            <a:spAutoFit/>
          </a:bodyPr>
          <a:lstStyle/>
          <a:p>
            <a:pPr marL="457200" marR="0" lvl="0" indent="-457200" algn="ctr" rtl="0">
              <a:lnSpc>
                <a:spcPct val="100000"/>
              </a:lnSpc>
              <a:spcBef>
                <a:spcPts val="0"/>
              </a:spcBef>
              <a:spcAft>
                <a:spcPts val="0"/>
              </a:spcAft>
              <a:buFont typeface="Arial" panose="020B0604020202020204" pitchFamily="34" charset="0"/>
              <a:buChar char="•"/>
            </a:pPr>
            <a:r>
              <a:rPr lang="pt-BR" sz="2400" dirty="0">
                <a:solidFill>
                  <a:srgbClr val="040C28"/>
                </a:solidFill>
                <a:latin typeface="Google Sans"/>
              </a:rPr>
              <a:t>Uma das linguagens mais utilizadas no mundo;</a:t>
            </a:r>
          </a:p>
          <a:p>
            <a:pPr marL="457200" marR="0" lvl="0" indent="-457200" algn="ctr" rtl="0">
              <a:lnSpc>
                <a:spcPct val="100000"/>
              </a:lnSpc>
              <a:spcBef>
                <a:spcPts val="0"/>
              </a:spcBef>
              <a:spcAft>
                <a:spcPts val="0"/>
              </a:spcAft>
              <a:buFont typeface="Arial" panose="020B0604020202020204" pitchFamily="34" charset="0"/>
              <a:buChar char="•"/>
            </a:pPr>
            <a:r>
              <a:rPr lang="pt-BR" sz="2400" dirty="0">
                <a:solidFill>
                  <a:srgbClr val="040C28"/>
                </a:solidFill>
                <a:latin typeface="Google Sans"/>
              </a:rPr>
              <a:t>Linguagem simples e prática</a:t>
            </a:r>
          </a:p>
          <a:p>
            <a:pPr marL="457200" marR="0" lvl="0" indent="-457200" algn="ctr" rtl="0">
              <a:lnSpc>
                <a:spcPct val="100000"/>
              </a:lnSpc>
              <a:spcBef>
                <a:spcPts val="0"/>
              </a:spcBef>
              <a:spcAft>
                <a:spcPts val="0"/>
              </a:spcAft>
              <a:buFont typeface="Arial" panose="020B0604020202020204" pitchFamily="34" charset="0"/>
              <a:buChar char="•"/>
            </a:pPr>
            <a:r>
              <a:rPr lang="pt-BR" sz="2400" dirty="0">
                <a:solidFill>
                  <a:srgbClr val="040C28"/>
                </a:solidFill>
                <a:latin typeface="Google Sans"/>
              </a:rPr>
              <a:t>Fonte livre e aberta</a:t>
            </a:r>
          </a:p>
          <a:p>
            <a:pPr marL="457200" marR="0" lvl="0" indent="-457200" algn="ctr" rtl="0">
              <a:lnSpc>
                <a:spcPct val="100000"/>
              </a:lnSpc>
              <a:spcBef>
                <a:spcPts val="0"/>
              </a:spcBef>
              <a:spcAft>
                <a:spcPts val="0"/>
              </a:spcAft>
              <a:buFont typeface="Arial" panose="020B0604020202020204" pitchFamily="34" charset="0"/>
              <a:buChar char="•"/>
            </a:pPr>
            <a:r>
              <a:rPr lang="pt-BR" sz="2400" dirty="0">
                <a:solidFill>
                  <a:srgbClr val="040C28"/>
                </a:solidFill>
                <a:latin typeface="Google Sans"/>
              </a:rPr>
              <a:t>Grande comunidade colaborativa</a:t>
            </a:r>
          </a:p>
          <a:p>
            <a:pPr marL="457200" marR="0" lvl="0" indent="-457200" algn="ctr" rtl="0">
              <a:lnSpc>
                <a:spcPct val="100000"/>
              </a:lnSpc>
              <a:spcBef>
                <a:spcPts val="0"/>
              </a:spcBef>
              <a:spcAft>
                <a:spcPts val="0"/>
              </a:spcAft>
              <a:buFont typeface="Arial" panose="020B0604020202020204" pitchFamily="34" charset="0"/>
              <a:buChar char="•"/>
            </a:pPr>
            <a:r>
              <a:rPr lang="pt-BR" sz="2400" dirty="0">
                <a:solidFill>
                  <a:srgbClr val="040C28"/>
                </a:solidFill>
                <a:latin typeface="Google Sans"/>
              </a:rPr>
              <a:t>Python é suportado por Windows, Linux , Macintosh, Solaris</a:t>
            </a:r>
          </a:p>
          <a:p>
            <a:pPr marL="457200" marR="0" lvl="0" indent="-457200" algn="ctr" rtl="0">
              <a:lnSpc>
                <a:spcPct val="100000"/>
              </a:lnSpc>
              <a:spcBef>
                <a:spcPts val="0"/>
              </a:spcBef>
              <a:spcAft>
                <a:spcPts val="0"/>
              </a:spcAft>
              <a:buFont typeface="Arial" panose="020B0604020202020204" pitchFamily="34" charset="0"/>
              <a:buChar char="•"/>
            </a:pPr>
            <a:r>
              <a:rPr lang="pt-BR" sz="2400" dirty="0">
                <a:solidFill>
                  <a:srgbClr val="040C28"/>
                </a:solidFill>
                <a:latin typeface="Google Sans"/>
              </a:rPr>
              <a:t>Alto nível para várias aplicações: desenvolvimento web, ciência da dados, inteligência artificial e computação gráfica.</a:t>
            </a:r>
          </a:p>
          <a:p>
            <a:pPr marL="0" marR="0" lvl="0" indent="0" algn="ctr" rtl="0">
              <a:lnSpc>
                <a:spcPct val="100000"/>
              </a:lnSpc>
              <a:spcBef>
                <a:spcPts val="0"/>
              </a:spcBef>
              <a:spcAft>
                <a:spcPts val="0"/>
              </a:spcAft>
              <a:buNone/>
            </a:pPr>
            <a:endParaRPr sz="2800" dirty="0">
              <a:solidFill>
                <a:srgbClr val="040C28"/>
              </a:solidFill>
              <a:latin typeface="Google Sans"/>
            </a:endParaRPr>
          </a:p>
        </p:txBody>
      </p:sp>
    </p:spTree>
    <p:extLst>
      <p:ext uri="{BB962C8B-B14F-4D97-AF65-F5344CB8AC3E}">
        <p14:creationId xmlns:p14="http://schemas.microsoft.com/office/powerpoint/2010/main" val="76567696"/>
      </p:ext>
    </p:extLst>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11"/>
        <p:cNvGrpSpPr/>
        <p:nvPr/>
      </p:nvGrpSpPr>
      <p:grpSpPr>
        <a:xfrm>
          <a:off x="0" y="0"/>
          <a:ext cx="0" cy="0"/>
          <a:chOff x="0" y="0"/>
          <a:chExt cx="0" cy="0"/>
        </a:xfrm>
      </p:grpSpPr>
      <p:grpSp>
        <p:nvGrpSpPr>
          <p:cNvPr id="219" name="Google Shape;219;p15"/>
          <p:cNvGrpSpPr/>
          <p:nvPr/>
        </p:nvGrpSpPr>
        <p:grpSpPr>
          <a:xfrm>
            <a:off x="848336" y="1784335"/>
            <a:ext cx="5735412" cy="1548674"/>
            <a:chOff x="0" y="-38100"/>
            <a:chExt cx="1645004" cy="847203"/>
          </a:xfrm>
        </p:grpSpPr>
        <p:sp>
          <p:nvSpPr>
            <p:cNvPr id="220" name="Google Shape;220;p15"/>
            <p:cNvSpPr/>
            <p:nvPr/>
          </p:nvSpPr>
          <p:spPr>
            <a:xfrm>
              <a:off x="0" y="0"/>
              <a:ext cx="1645004" cy="809103"/>
            </a:xfrm>
            <a:custGeom>
              <a:avLst/>
              <a:gdLst/>
              <a:ahLst/>
              <a:cxnLst/>
              <a:rect l="l" t="t" r="r" b="b"/>
              <a:pathLst>
                <a:path w="1645004" h="809103" extrusionOk="0">
                  <a:moveTo>
                    <a:pt x="0" y="0"/>
                  </a:moveTo>
                  <a:lnTo>
                    <a:pt x="1645004" y="0"/>
                  </a:lnTo>
                  <a:lnTo>
                    <a:pt x="1645004" y="809103"/>
                  </a:lnTo>
                  <a:lnTo>
                    <a:pt x="0" y="809103"/>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221" name="Google Shape;221;p15"/>
            <p:cNvSpPr txBox="1"/>
            <p:nvPr/>
          </p:nvSpPr>
          <p:spPr>
            <a:xfrm>
              <a:off x="0" y="-38100"/>
              <a:ext cx="1645004" cy="84720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8" name="Google Shape;228;p15"/>
          <p:cNvSpPr/>
          <p:nvPr/>
        </p:nvSpPr>
        <p:spPr>
          <a:xfrm>
            <a:off x="4988378" y="1034396"/>
            <a:ext cx="3158084" cy="3298260"/>
          </a:xfrm>
          <a:custGeom>
            <a:avLst/>
            <a:gdLst/>
            <a:ahLst/>
            <a:cxnLst/>
            <a:rect l="l" t="t" r="r" b="b"/>
            <a:pathLst>
              <a:path w="6316167" h="6596519" extrusionOk="0">
                <a:moveTo>
                  <a:pt x="0" y="0"/>
                </a:moveTo>
                <a:lnTo>
                  <a:pt x="6316167" y="0"/>
                </a:lnTo>
                <a:lnTo>
                  <a:pt x="6316167" y="6596519"/>
                </a:lnTo>
                <a:lnTo>
                  <a:pt x="0" y="6596519"/>
                </a:lnTo>
                <a:lnTo>
                  <a:pt x="0" y="0"/>
                </a:lnTo>
                <a:close/>
              </a:path>
            </a:pathLst>
          </a:custGeom>
          <a:blipFill rotWithShape="1">
            <a:blip r:embed="rId3">
              <a:alphaModFix/>
            </a:blip>
            <a:stretch>
              <a:fillRect/>
            </a:stretch>
          </a:blipFill>
          <a:ln>
            <a:noFill/>
          </a:ln>
        </p:spPr>
        <p:txBody>
          <a:bodyPr/>
          <a:lstStyle/>
          <a:p>
            <a:endParaRPr lang="pt-BR"/>
          </a:p>
        </p:txBody>
      </p:sp>
      <p:sp>
        <p:nvSpPr>
          <p:cNvPr id="229" name="Google Shape;229;p15"/>
          <p:cNvSpPr txBox="1"/>
          <p:nvPr/>
        </p:nvSpPr>
        <p:spPr>
          <a:xfrm>
            <a:off x="165729" y="1847708"/>
            <a:ext cx="6667777" cy="1421928"/>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6600" b="1" dirty="0">
                <a:latin typeface="Oswald"/>
                <a:sym typeface="Oswald"/>
              </a:rPr>
              <a:t>Exercícios</a:t>
            </a:r>
            <a:endParaRPr sz="1000" dirty="0"/>
          </a:p>
        </p:txBody>
      </p:sp>
    </p:spTree>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38793"/>
            <a:ext cx="8648700" cy="4776107"/>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2" name="Google Shape;772;p4">
            <a:extLst>
              <a:ext uri="{FF2B5EF4-FFF2-40B4-BE49-F238E27FC236}">
                <a16:creationId xmlns:a16="http://schemas.microsoft.com/office/drawing/2014/main" id="{A1ED1D6C-09D9-2D8D-BF16-AC268235D4F7}"/>
              </a:ext>
            </a:extLst>
          </p:cNvPr>
          <p:cNvSpPr txBox="1"/>
          <p:nvPr/>
        </p:nvSpPr>
        <p:spPr>
          <a:xfrm>
            <a:off x="522235" y="237727"/>
            <a:ext cx="8099530"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chemeClr val="dk1"/>
                </a:solidFill>
                <a:latin typeface="Overpass"/>
                <a:ea typeface="Overpass"/>
                <a:cs typeface="Overpass"/>
                <a:sym typeface="Overpass"/>
              </a:rPr>
              <a:t>Leia dois valores inteiros. A seguir, calcule o produto entre estes dois valores e atribua esta operação à variável </a:t>
            </a:r>
            <a:r>
              <a:rPr lang="pt-BR" sz="1600" b="1" i="0" u="none" strike="noStrike" cap="none" dirty="0">
                <a:solidFill>
                  <a:schemeClr val="dk1"/>
                </a:solidFill>
                <a:latin typeface="Overpass"/>
                <a:ea typeface="Overpass"/>
                <a:cs typeface="Overpass"/>
                <a:sym typeface="Overpass"/>
              </a:rPr>
              <a:t>PROD</a:t>
            </a:r>
            <a:r>
              <a:rPr lang="pt-BR" sz="1600" b="0" i="0" u="none" strike="noStrike" cap="none" dirty="0">
                <a:solidFill>
                  <a:schemeClr val="dk1"/>
                </a:solidFill>
                <a:latin typeface="Overpass"/>
                <a:ea typeface="Overpass"/>
                <a:cs typeface="Overpass"/>
                <a:sym typeface="Overpass"/>
              </a:rPr>
              <a:t>. A seguir mostre a variável </a:t>
            </a:r>
            <a:r>
              <a:rPr lang="pt-BR" sz="1600" b="1" i="0" u="none" strike="noStrike" cap="none" dirty="0">
                <a:solidFill>
                  <a:schemeClr val="dk1"/>
                </a:solidFill>
                <a:latin typeface="Overpass"/>
                <a:ea typeface="Overpass"/>
                <a:cs typeface="Overpass"/>
                <a:sym typeface="Overpass"/>
              </a:rPr>
              <a:t>PROD</a:t>
            </a:r>
            <a:r>
              <a:rPr lang="pt-BR" sz="1600" b="0" i="0" u="none" strike="noStrike" cap="none" dirty="0">
                <a:solidFill>
                  <a:schemeClr val="dk1"/>
                </a:solidFill>
                <a:latin typeface="Overpass"/>
                <a:ea typeface="Overpass"/>
                <a:cs typeface="Overpass"/>
                <a:sym typeface="Overpass"/>
              </a:rPr>
              <a:t> com mensagem correspondente.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pt-BR" sz="1600" b="1" i="0" u="none" strike="noStrike" cap="none" dirty="0">
                <a:solidFill>
                  <a:schemeClr val="dk1"/>
                </a:solidFill>
                <a:latin typeface="Overpass"/>
                <a:ea typeface="Overpass"/>
                <a:cs typeface="Overpass"/>
                <a:sym typeface="Overpass"/>
              </a:rPr>
              <a:t>Entrada</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pt-BR" sz="1600" b="0" i="0" u="none" strike="noStrike" cap="none" dirty="0">
                <a:solidFill>
                  <a:schemeClr val="dk1"/>
                </a:solidFill>
                <a:latin typeface="Overpass"/>
                <a:ea typeface="Overpass"/>
                <a:cs typeface="Overpass"/>
                <a:sym typeface="Overpass"/>
              </a:rPr>
              <a:t>O arquivo de entrada contém 2 valores inteiros.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pt-BR" sz="1600" b="1" i="0" u="none" strike="noStrike" cap="none" dirty="0">
                <a:solidFill>
                  <a:schemeClr val="dk1"/>
                </a:solidFill>
                <a:latin typeface="Overpass"/>
                <a:ea typeface="Overpass"/>
                <a:cs typeface="Overpass"/>
                <a:sym typeface="Overpass"/>
              </a:rPr>
              <a:t>Saída</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pt-BR" sz="1600" b="0" i="0" u="none" strike="noStrike" cap="none" dirty="0">
                <a:solidFill>
                  <a:schemeClr val="dk1"/>
                </a:solidFill>
                <a:latin typeface="Overpass"/>
                <a:ea typeface="Overpass"/>
                <a:cs typeface="Overpass"/>
                <a:sym typeface="Overpass"/>
              </a:rPr>
              <a:t>Imprima a mensagem "PROD" e a variável </a:t>
            </a:r>
            <a:r>
              <a:rPr lang="pt-BR" sz="1600" b="1" i="0" u="none" strike="noStrike" cap="none" dirty="0">
                <a:solidFill>
                  <a:schemeClr val="dk1"/>
                </a:solidFill>
                <a:latin typeface="Overpass"/>
                <a:ea typeface="Overpass"/>
                <a:cs typeface="Overpass"/>
                <a:sym typeface="Overpass"/>
              </a:rPr>
              <a:t>PROD</a:t>
            </a:r>
            <a:r>
              <a:rPr lang="pt-BR" sz="1600" b="0" i="0" u="none" strike="noStrike" cap="none" dirty="0">
                <a:solidFill>
                  <a:schemeClr val="dk1"/>
                </a:solidFill>
                <a:latin typeface="Overpass"/>
                <a:ea typeface="Overpass"/>
                <a:cs typeface="Overpass"/>
                <a:sym typeface="Overpass"/>
              </a:rPr>
              <a:t> conforme exemplo abaixo  </a:t>
            </a:r>
            <a:endParaRPr sz="1100" b="0" i="0" u="none" strike="noStrike" cap="none" dirty="0">
              <a:solidFill>
                <a:schemeClr val="dk1"/>
              </a:solidFill>
              <a:latin typeface="Overpass"/>
              <a:ea typeface="Overpass"/>
              <a:cs typeface="Overpass"/>
              <a:sym typeface="Overpass"/>
            </a:endParaRPr>
          </a:p>
        </p:txBody>
      </p:sp>
      <p:graphicFrame>
        <p:nvGraphicFramePr>
          <p:cNvPr id="3" name="Google Shape;773;p4">
            <a:extLst>
              <a:ext uri="{FF2B5EF4-FFF2-40B4-BE49-F238E27FC236}">
                <a16:creationId xmlns:a16="http://schemas.microsoft.com/office/drawing/2014/main" id="{C125F4E6-17CB-218C-C6D5-16AD92FC220C}"/>
              </a:ext>
            </a:extLst>
          </p:cNvPr>
          <p:cNvGraphicFramePr/>
          <p:nvPr/>
        </p:nvGraphicFramePr>
        <p:xfrm>
          <a:off x="1006421" y="2283332"/>
          <a:ext cx="7131158" cy="2486035"/>
        </p:xfrm>
        <a:graphic>
          <a:graphicData uri="http://schemas.openxmlformats.org/drawingml/2006/table">
            <a:tbl>
              <a:tblPr firstRow="1" bandRow="1">
                <a:noFill/>
              </a:tblPr>
              <a:tblGrid>
                <a:gridCol w="3565579">
                  <a:extLst>
                    <a:ext uri="{9D8B030D-6E8A-4147-A177-3AD203B41FA5}">
                      <a16:colId xmlns:a16="http://schemas.microsoft.com/office/drawing/2014/main" val="20000"/>
                    </a:ext>
                  </a:extLst>
                </a:gridCol>
                <a:gridCol w="3565579">
                  <a:extLst>
                    <a:ext uri="{9D8B030D-6E8A-4147-A177-3AD203B41FA5}">
                      <a16:colId xmlns:a16="http://schemas.microsoft.com/office/drawing/2014/main" val="20001"/>
                    </a:ext>
                  </a:extLst>
                </a:gridCol>
              </a:tblGrid>
              <a:tr h="565765">
                <a:tc>
                  <a:txBody>
                    <a:bodyPr/>
                    <a:lstStyle/>
                    <a:p>
                      <a:pPr marL="0" marR="0" lvl="0" indent="0" algn="ctr" rtl="0">
                        <a:lnSpc>
                          <a:spcPct val="100000"/>
                        </a:lnSpc>
                        <a:spcBef>
                          <a:spcPts val="0"/>
                        </a:spcBef>
                        <a:spcAft>
                          <a:spcPts val="0"/>
                        </a:spcAft>
                        <a:buClr>
                          <a:srgbClr val="000000"/>
                        </a:buClr>
                        <a:buSzPts val="1400"/>
                        <a:buFont typeface="Arial"/>
                        <a:buNone/>
                      </a:pPr>
                      <a:r>
                        <a:rPr lang="pt-BR" sz="1400" b="1" u="none" strike="noStrike" cap="none"/>
                        <a:t>EXEMPLO DE ENTRADA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pt-BR" sz="1400" b="1" u="none" strike="noStrike" cap="none"/>
                        <a:t>EXEMPLO DE SAÍDA</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0"/>
                  </a:ext>
                </a:extLst>
              </a:tr>
              <a:tr h="565765">
                <a:tc>
                  <a:txBody>
                    <a:bodyPr/>
                    <a:lstStyle/>
                    <a:p>
                      <a:pPr marL="0" marR="0" lvl="0" indent="0" algn="l" rtl="0">
                        <a:lnSpc>
                          <a:spcPct val="100000"/>
                        </a:lnSpc>
                        <a:spcBef>
                          <a:spcPts val="0"/>
                        </a:spcBef>
                        <a:spcAft>
                          <a:spcPts val="0"/>
                        </a:spcAft>
                        <a:buClr>
                          <a:srgbClr val="000000"/>
                        </a:buClr>
                        <a:buSzPts val="1400"/>
                        <a:buFont typeface="Arial"/>
                        <a:buNone/>
                      </a:pPr>
                      <a:r>
                        <a:rPr lang="pt-BR" sz="1800" u="none" strike="noStrike" cap="none"/>
                        <a:t>3</a:t>
                      </a:r>
                      <a:endParaRPr sz="1800" u="none" strike="noStrike" cap="none"/>
                    </a:p>
                    <a:p>
                      <a:pPr marL="0" marR="0" lvl="0" indent="0" algn="l" rtl="0">
                        <a:lnSpc>
                          <a:spcPct val="100000"/>
                        </a:lnSpc>
                        <a:spcBef>
                          <a:spcPts val="0"/>
                        </a:spcBef>
                        <a:spcAft>
                          <a:spcPts val="0"/>
                        </a:spcAft>
                        <a:buClr>
                          <a:srgbClr val="000000"/>
                        </a:buClr>
                        <a:buSzPts val="1400"/>
                        <a:buFont typeface="Arial"/>
                        <a:buNone/>
                      </a:pPr>
                      <a:r>
                        <a:rPr lang="pt-BR" sz="1800" u="none" strike="noStrike" cap="none"/>
                        <a:t>9</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pt-BR" sz="1800" u="none" strike="noStrike" cap="none"/>
                        <a:t>PROD = 27</a:t>
                      </a:r>
                      <a:endParaRPr sz="1800" u="none" strike="noStrike" cap="none"/>
                    </a:p>
                  </a:txBody>
                  <a:tcPr marL="91450" marR="91450" marT="45725" marB="45725"/>
                </a:tc>
                <a:extLst>
                  <a:ext uri="{0D108BD9-81ED-4DB2-BD59-A6C34878D82A}">
                    <a16:rowId xmlns:a16="http://schemas.microsoft.com/office/drawing/2014/main" val="10001"/>
                  </a:ext>
                </a:extLst>
              </a:tr>
              <a:tr h="565765">
                <a:tc>
                  <a:txBody>
                    <a:bodyPr/>
                    <a:lstStyle/>
                    <a:p>
                      <a:pPr marL="0" marR="0" lvl="0" indent="0" algn="l" rtl="0">
                        <a:lnSpc>
                          <a:spcPct val="100000"/>
                        </a:lnSpc>
                        <a:spcBef>
                          <a:spcPts val="0"/>
                        </a:spcBef>
                        <a:spcAft>
                          <a:spcPts val="0"/>
                        </a:spcAft>
                        <a:buClr>
                          <a:srgbClr val="000000"/>
                        </a:buClr>
                        <a:buSzPts val="1400"/>
                        <a:buFont typeface="Arial"/>
                        <a:buNone/>
                      </a:pPr>
                      <a:r>
                        <a:rPr lang="pt-BR" sz="1800" u="none" strike="noStrike" cap="none"/>
                        <a:t>-30</a:t>
                      </a:r>
                      <a:endParaRPr sz="1800" u="none" strike="noStrike" cap="none"/>
                    </a:p>
                    <a:p>
                      <a:pPr marL="0" marR="0" lvl="0" indent="0" algn="l" rtl="0">
                        <a:lnSpc>
                          <a:spcPct val="100000"/>
                        </a:lnSpc>
                        <a:spcBef>
                          <a:spcPts val="0"/>
                        </a:spcBef>
                        <a:spcAft>
                          <a:spcPts val="0"/>
                        </a:spcAft>
                        <a:buClr>
                          <a:srgbClr val="000000"/>
                        </a:buClr>
                        <a:buSzPts val="1400"/>
                        <a:buFont typeface="Arial"/>
                        <a:buNone/>
                      </a:pPr>
                      <a:r>
                        <a:rPr lang="pt-BR" sz="1800" u="none" strike="noStrike" cap="none"/>
                        <a:t>100</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pt-BR" sz="1800" u="none" strike="noStrike" cap="none"/>
                        <a:t>PROD = -3000</a:t>
                      </a:r>
                      <a:endParaRPr sz="1800" u="none" strike="noStrike" cap="none"/>
                    </a:p>
                  </a:txBody>
                  <a:tcPr marL="91450" marR="91450" marT="45725" marB="45725"/>
                </a:tc>
                <a:extLst>
                  <a:ext uri="{0D108BD9-81ED-4DB2-BD59-A6C34878D82A}">
                    <a16:rowId xmlns:a16="http://schemas.microsoft.com/office/drawing/2014/main" val="10002"/>
                  </a:ext>
                </a:extLst>
              </a:tr>
              <a:tr h="565765">
                <a:tc>
                  <a:txBody>
                    <a:bodyPr/>
                    <a:lstStyle/>
                    <a:p>
                      <a:pPr marL="0" marR="0" lvl="0" indent="0" algn="l" rtl="0">
                        <a:lnSpc>
                          <a:spcPct val="100000"/>
                        </a:lnSpc>
                        <a:spcBef>
                          <a:spcPts val="0"/>
                        </a:spcBef>
                        <a:spcAft>
                          <a:spcPts val="0"/>
                        </a:spcAft>
                        <a:buClr>
                          <a:srgbClr val="000000"/>
                        </a:buClr>
                        <a:buSzPts val="1400"/>
                        <a:buFont typeface="Arial"/>
                        <a:buNone/>
                      </a:pPr>
                      <a:r>
                        <a:rPr lang="pt-BR" sz="1800" u="none" strike="noStrike" cap="none" dirty="0"/>
                        <a:t>0</a:t>
                      </a:r>
                      <a:endParaRPr sz="1800" u="none" strike="noStrike" cap="none" dirty="0"/>
                    </a:p>
                    <a:p>
                      <a:pPr marL="0" marR="0" lvl="0" indent="0" algn="l" rtl="0">
                        <a:lnSpc>
                          <a:spcPct val="100000"/>
                        </a:lnSpc>
                        <a:spcBef>
                          <a:spcPts val="0"/>
                        </a:spcBef>
                        <a:spcAft>
                          <a:spcPts val="0"/>
                        </a:spcAft>
                        <a:buClr>
                          <a:srgbClr val="000000"/>
                        </a:buClr>
                        <a:buSzPts val="1400"/>
                        <a:buFont typeface="Arial"/>
                        <a:buNone/>
                      </a:pPr>
                      <a:r>
                        <a:rPr lang="pt-BR" sz="1800" u="none" strike="noStrike" cap="none" dirty="0"/>
                        <a:t>9</a:t>
                      </a:r>
                      <a:endParaRPr sz="18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pt-BR" sz="1800" u="none" strike="noStrike" cap="none" dirty="0"/>
                        <a:t>PROD = 0</a:t>
                      </a:r>
                      <a:endParaRPr sz="18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66350783"/>
      </p:ext>
    </p:extLst>
  </p:cSld>
  <p:clrMapOvr>
    <a:masterClrMapping/>
  </p:clrMapOvr>
  <p:transition>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pic>
        <p:nvPicPr>
          <p:cNvPr id="6" name="Imagem 5">
            <a:extLst>
              <a:ext uri="{FF2B5EF4-FFF2-40B4-BE49-F238E27FC236}">
                <a16:creationId xmlns:a16="http://schemas.microsoft.com/office/drawing/2014/main" id="{9997225F-9FB1-3135-A90C-06F937E64473}"/>
              </a:ext>
            </a:extLst>
          </p:cNvPr>
          <p:cNvPicPr>
            <a:picLocks noChangeAspect="1"/>
          </p:cNvPicPr>
          <p:nvPr/>
        </p:nvPicPr>
        <p:blipFill>
          <a:blip r:embed="rId3"/>
          <a:stretch>
            <a:fillRect/>
          </a:stretch>
        </p:blipFill>
        <p:spPr>
          <a:xfrm>
            <a:off x="472308" y="680901"/>
            <a:ext cx="7917675" cy="3781698"/>
          </a:xfrm>
          <a:prstGeom prst="rect">
            <a:avLst/>
          </a:prstGeom>
        </p:spPr>
      </p:pic>
    </p:spTree>
    <p:extLst>
      <p:ext uri="{BB962C8B-B14F-4D97-AF65-F5344CB8AC3E}">
        <p14:creationId xmlns:p14="http://schemas.microsoft.com/office/powerpoint/2010/main" val="2497063734"/>
      </p:ext>
    </p:extLst>
  </p:cSld>
  <p:clrMapOvr>
    <a:masterClrMapping/>
  </p:clrMapOvr>
  <p:transition>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38793"/>
            <a:ext cx="8648700" cy="4776107"/>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4" name="Google Shape;936;p2">
            <a:extLst>
              <a:ext uri="{FF2B5EF4-FFF2-40B4-BE49-F238E27FC236}">
                <a16:creationId xmlns:a16="http://schemas.microsoft.com/office/drawing/2014/main" id="{EC233DE1-A9C7-2114-CFFB-6E7020E5557E}"/>
              </a:ext>
            </a:extLst>
          </p:cNvPr>
          <p:cNvSpPr txBox="1"/>
          <p:nvPr/>
        </p:nvSpPr>
        <p:spPr>
          <a:xfrm>
            <a:off x="540818" y="237727"/>
            <a:ext cx="7838936" cy="2754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pt-BR" sz="1800" b="0" i="0" u="none" strike="noStrike" cap="none" dirty="0">
                <a:solidFill>
                  <a:schemeClr val="dk1"/>
                </a:solidFill>
                <a:latin typeface="Overpass"/>
                <a:ea typeface="Overpass"/>
                <a:cs typeface="Overpass"/>
                <a:sym typeface="Overpass"/>
              </a:rPr>
              <a:t>Leia quatro valores inteiros A, B, C e D. A seguir, calcule e mostre a diferença do produto de A e B pelo produto de C e D segundo a fórmula: DIFERENCA = (A * B - C * D).</a:t>
            </a:r>
            <a:endParaRPr dirty="0"/>
          </a:p>
          <a:p>
            <a:pPr marL="0" marR="0" lvl="0" indent="0" algn="just" rtl="0">
              <a:lnSpc>
                <a:spcPct val="100000"/>
              </a:lnSpc>
              <a:spcBef>
                <a:spcPts val="0"/>
              </a:spcBef>
              <a:spcAft>
                <a:spcPts val="0"/>
              </a:spcAft>
              <a:buNone/>
            </a:pPr>
            <a:r>
              <a:rPr lang="pt-BR" sz="1800" b="1" i="0" u="none" strike="noStrike" cap="none" dirty="0">
                <a:solidFill>
                  <a:schemeClr val="dk1"/>
                </a:solidFill>
                <a:latin typeface="Overpass"/>
                <a:ea typeface="Overpass"/>
                <a:cs typeface="Overpass"/>
                <a:sym typeface="Overpass"/>
              </a:rPr>
              <a:t>Entrada</a:t>
            </a:r>
            <a:endParaRPr dirty="0"/>
          </a:p>
          <a:p>
            <a:pPr marL="0" marR="0" lvl="0" indent="0" algn="just" rtl="0">
              <a:lnSpc>
                <a:spcPct val="100000"/>
              </a:lnSpc>
              <a:spcBef>
                <a:spcPts val="0"/>
              </a:spcBef>
              <a:spcAft>
                <a:spcPts val="0"/>
              </a:spcAft>
              <a:buNone/>
            </a:pPr>
            <a:r>
              <a:rPr lang="pt-BR" sz="1800" b="0" i="0" u="none" strike="noStrike" cap="none" dirty="0">
                <a:solidFill>
                  <a:schemeClr val="dk1"/>
                </a:solidFill>
                <a:latin typeface="Overpass"/>
                <a:ea typeface="Overpass"/>
                <a:cs typeface="Overpass"/>
                <a:sym typeface="Overpass"/>
              </a:rPr>
              <a:t>O arquivo de entrada contém 4 valores inteiros.</a:t>
            </a:r>
            <a:endParaRPr dirty="0"/>
          </a:p>
          <a:p>
            <a:pPr marL="0" marR="0" lvl="0" indent="0" algn="just" rtl="0">
              <a:lnSpc>
                <a:spcPct val="100000"/>
              </a:lnSpc>
              <a:spcBef>
                <a:spcPts val="0"/>
              </a:spcBef>
              <a:spcAft>
                <a:spcPts val="0"/>
              </a:spcAft>
              <a:buNone/>
            </a:pPr>
            <a:r>
              <a:rPr lang="pt-BR" sz="1800" b="1" i="0" u="none" strike="noStrike" cap="none" dirty="0">
                <a:solidFill>
                  <a:schemeClr val="dk1"/>
                </a:solidFill>
                <a:latin typeface="Overpass"/>
                <a:ea typeface="Overpass"/>
                <a:cs typeface="Overpass"/>
                <a:sym typeface="Overpass"/>
              </a:rPr>
              <a:t>Saída</a:t>
            </a:r>
            <a:endParaRPr dirty="0"/>
          </a:p>
          <a:p>
            <a:pPr marL="0" marR="0" lvl="0" indent="0" algn="just" rtl="0">
              <a:lnSpc>
                <a:spcPct val="100000"/>
              </a:lnSpc>
              <a:spcBef>
                <a:spcPts val="0"/>
              </a:spcBef>
              <a:spcAft>
                <a:spcPts val="0"/>
              </a:spcAft>
              <a:buNone/>
            </a:pPr>
            <a:r>
              <a:rPr lang="pt-BR" sz="1800" b="0" i="0" u="none" strike="noStrike" cap="none" dirty="0">
                <a:solidFill>
                  <a:schemeClr val="dk1"/>
                </a:solidFill>
                <a:latin typeface="Overpass"/>
                <a:ea typeface="Overpass"/>
                <a:cs typeface="Overpass"/>
                <a:sym typeface="Overpass"/>
              </a:rPr>
              <a:t>Imprima a mensagem DIFERENCA com todas as letras maiúsculas, conforme exemplo abaixo, com um espaço em branco antes e depois da igualdade.</a:t>
            </a:r>
            <a:endParaRPr dirty="0"/>
          </a:p>
          <a:p>
            <a:pPr marL="0" marR="0" lvl="0" indent="0" algn="just" rtl="0">
              <a:lnSpc>
                <a:spcPct val="100000"/>
              </a:lnSpc>
              <a:spcBef>
                <a:spcPts val="0"/>
              </a:spcBef>
              <a:spcAft>
                <a:spcPts val="0"/>
              </a:spcAft>
              <a:buNone/>
            </a:pPr>
            <a:endParaRPr sz="1100" b="0" i="0" u="none" strike="noStrike" cap="none" dirty="0">
              <a:solidFill>
                <a:schemeClr val="dk1"/>
              </a:solidFill>
              <a:latin typeface="Overpass"/>
              <a:ea typeface="Overpass"/>
              <a:cs typeface="Overpass"/>
              <a:sym typeface="Overpass"/>
            </a:endParaRPr>
          </a:p>
        </p:txBody>
      </p:sp>
      <p:graphicFrame>
        <p:nvGraphicFramePr>
          <p:cNvPr id="6" name="Google Shape;937;p2">
            <a:extLst>
              <a:ext uri="{FF2B5EF4-FFF2-40B4-BE49-F238E27FC236}">
                <a16:creationId xmlns:a16="http://schemas.microsoft.com/office/drawing/2014/main" id="{37B128E6-706B-89C2-465D-3EEF3E67ED17}"/>
              </a:ext>
            </a:extLst>
          </p:cNvPr>
          <p:cNvGraphicFramePr/>
          <p:nvPr>
            <p:extLst>
              <p:ext uri="{D42A27DB-BD31-4B8C-83A1-F6EECF244321}">
                <p14:modId xmlns:p14="http://schemas.microsoft.com/office/powerpoint/2010/main" val="1420074369"/>
              </p:ext>
            </p:extLst>
          </p:nvPr>
        </p:nvGraphicFramePr>
        <p:xfrm>
          <a:off x="1102179" y="2849336"/>
          <a:ext cx="6897812" cy="1809555"/>
        </p:xfrm>
        <a:graphic>
          <a:graphicData uri="http://schemas.openxmlformats.org/drawingml/2006/table">
            <a:tbl>
              <a:tblPr firstRow="1" bandRow="1">
                <a:noFill/>
              </a:tblPr>
              <a:tblGrid>
                <a:gridCol w="3448906">
                  <a:extLst>
                    <a:ext uri="{9D8B030D-6E8A-4147-A177-3AD203B41FA5}">
                      <a16:colId xmlns:a16="http://schemas.microsoft.com/office/drawing/2014/main" val="20000"/>
                    </a:ext>
                  </a:extLst>
                </a:gridCol>
                <a:gridCol w="3448906">
                  <a:extLst>
                    <a:ext uri="{9D8B030D-6E8A-4147-A177-3AD203B41FA5}">
                      <a16:colId xmlns:a16="http://schemas.microsoft.com/office/drawing/2014/main" val="20001"/>
                    </a:ext>
                  </a:extLst>
                </a:gridCol>
              </a:tblGrid>
              <a:tr h="620825">
                <a:tc>
                  <a:txBody>
                    <a:bodyPr/>
                    <a:lstStyle/>
                    <a:p>
                      <a:pPr marL="0" marR="0" lvl="0" indent="0" algn="ctr" rtl="0">
                        <a:lnSpc>
                          <a:spcPct val="100000"/>
                        </a:lnSpc>
                        <a:spcBef>
                          <a:spcPts val="0"/>
                        </a:spcBef>
                        <a:spcAft>
                          <a:spcPts val="0"/>
                        </a:spcAft>
                        <a:buClr>
                          <a:srgbClr val="000000"/>
                        </a:buClr>
                        <a:buSzPts val="1400"/>
                        <a:buFont typeface="Arial"/>
                        <a:buNone/>
                      </a:pPr>
                      <a:r>
                        <a:rPr lang="pt-BR" sz="1400" b="1" u="none" strike="noStrike" cap="none" dirty="0"/>
                        <a:t>EXEMPLO DE ENTRADA</a:t>
                      </a: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pt-BR" sz="1400" b="1" u="none" strike="noStrike" cap="none"/>
                        <a:t>EXEMPLO DE SAÍDA</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0"/>
                  </a:ext>
                </a:extLst>
              </a:tr>
              <a:tr h="1132082">
                <a:tc>
                  <a:txBody>
                    <a:bodyPr/>
                    <a:lstStyle/>
                    <a:p>
                      <a:pPr marL="0" marR="0" lvl="0" indent="0" algn="l" rtl="0">
                        <a:lnSpc>
                          <a:spcPct val="100000"/>
                        </a:lnSpc>
                        <a:spcBef>
                          <a:spcPts val="0"/>
                        </a:spcBef>
                        <a:spcAft>
                          <a:spcPts val="0"/>
                        </a:spcAft>
                        <a:buClr>
                          <a:srgbClr val="000000"/>
                        </a:buClr>
                        <a:buSzPts val="1400"/>
                        <a:buFont typeface="Arial"/>
                        <a:buNone/>
                      </a:pPr>
                      <a:r>
                        <a:rPr lang="pt-BR" sz="1800" b="0" i="0" u="none" strike="noStrike" cap="none">
                          <a:solidFill>
                            <a:schemeClr val="dk1"/>
                          </a:solidFill>
                          <a:latin typeface="Arial"/>
                          <a:ea typeface="Arial"/>
                          <a:cs typeface="Arial"/>
                          <a:sym typeface="Arial"/>
                        </a:rPr>
                        <a:t>5</a:t>
                      </a:r>
                      <a:br>
                        <a:rPr lang="pt-BR" sz="1800" u="none" strike="noStrike" cap="none"/>
                      </a:br>
                      <a:r>
                        <a:rPr lang="pt-BR" sz="1800" b="0" i="0" u="none" strike="noStrike" cap="none">
                          <a:solidFill>
                            <a:schemeClr val="dk1"/>
                          </a:solidFill>
                          <a:latin typeface="Arial"/>
                          <a:ea typeface="Arial"/>
                          <a:cs typeface="Arial"/>
                          <a:sym typeface="Arial"/>
                        </a:rPr>
                        <a:t>6</a:t>
                      </a:r>
                      <a:br>
                        <a:rPr lang="pt-BR" sz="1800" u="none" strike="noStrike" cap="none"/>
                      </a:br>
                      <a:r>
                        <a:rPr lang="pt-BR" sz="1800" b="0" i="0" u="none" strike="noStrike" cap="none">
                          <a:solidFill>
                            <a:schemeClr val="dk1"/>
                          </a:solidFill>
                          <a:latin typeface="Arial"/>
                          <a:ea typeface="Arial"/>
                          <a:cs typeface="Arial"/>
                          <a:sym typeface="Arial"/>
                        </a:rPr>
                        <a:t>7</a:t>
                      </a:r>
                      <a:br>
                        <a:rPr lang="pt-BR" sz="1800" u="none" strike="noStrike" cap="none"/>
                      </a:br>
                      <a:r>
                        <a:rPr lang="pt-BR" sz="1800" b="0" i="0" u="none" strike="noStrike" cap="none">
                          <a:solidFill>
                            <a:schemeClr val="dk1"/>
                          </a:solidFill>
                          <a:latin typeface="Arial"/>
                          <a:ea typeface="Arial"/>
                          <a:cs typeface="Arial"/>
                          <a:sym typeface="Arial"/>
                        </a:rPr>
                        <a:t>8</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pt-BR" sz="1800" b="0" i="0" u="none" strike="noStrike" cap="none" dirty="0">
                          <a:solidFill>
                            <a:schemeClr val="dk1"/>
                          </a:solidFill>
                          <a:latin typeface="Arial"/>
                          <a:ea typeface="Arial"/>
                          <a:cs typeface="Arial"/>
                          <a:sym typeface="Arial"/>
                        </a:rPr>
                        <a:t>DIFERENCA = -26</a:t>
                      </a:r>
                      <a:endParaRPr sz="18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75380982"/>
      </p:ext>
    </p:extLst>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pic>
        <p:nvPicPr>
          <p:cNvPr id="3" name="Imagem 2">
            <a:extLst>
              <a:ext uri="{FF2B5EF4-FFF2-40B4-BE49-F238E27FC236}">
                <a16:creationId xmlns:a16="http://schemas.microsoft.com/office/drawing/2014/main" id="{36ED3418-F672-7FB5-46DD-53D853BCB7DE}"/>
              </a:ext>
            </a:extLst>
          </p:cNvPr>
          <p:cNvPicPr>
            <a:picLocks noChangeAspect="1"/>
          </p:cNvPicPr>
          <p:nvPr/>
        </p:nvPicPr>
        <p:blipFill>
          <a:blip r:embed="rId3"/>
          <a:stretch>
            <a:fillRect/>
          </a:stretch>
        </p:blipFill>
        <p:spPr>
          <a:xfrm>
            <a:off x="401047" y="278278"/>
            <a:ext cx="8341905" cy="4364951"/>
          </a:xfrm>
          <a:prstGeom prst="rect">
            <a:avLst/>
          </a:prstGeom>
        </p:spPr>
      </p:pic>
    </p:spTree>
    <p:extLst>
      <p:ext uri="{BB962C8B-B14F-4D97-AF65-F5344CB8AC3E}">
        <p14:creationId xmlns:p14="http://schemas.microsoft.com/office/powerpoint/2010/main" val="1582896502"/>
      </p:ext>
    </p:extLst>
  </p:cSld>
  <p:clrMapOvr>
    <a:masterClrMapping/>
  </p:clrMapOvr>
  <p:transition>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38793"/>
            <a:ext cx="8648700" cy="4776107"/>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2" name="Google Shape;1100;p69">
            <a:extLst>
              <a:ext uri="{FF2B5EF4-FFF2-40B4-BE49-F238E27FC236}">
                <a16:creationId xmlns:a16="http://schemas.microsoft.com/office/drawing/2014/main" id="{5688698E-5F5F-7377-11C7-2F5F3059E57C}"/>
              </a:ext>
            </a:extLst>
          </p:cNvPr>
          <p:cNvSpPr txBox="1"/>
          <p:nvPr/>
        </p:nvSpPr>
        <p:spPr>
          <a:xfrm>
            <a:off x="924150" y="393169"/>
            <a:ext cx="7295700" cy="28622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pt-BR" sz="1800" b="0" i="0" u="none" strike="noStrike" cap="none" dirty="0">
                <a:solidFill>
                  <a:schemeClr val="dk1"/>
                </a:solidFill>
                <a:latin typeface="Overpass"/>
                <a:ea typeface="Overpass"/>
                <a:cs typeface="Overpass"/>
                <a:sym typeface="Overpass"/>
              </a:rPr>
              <a:t>Leia 3 valores flutuantes N1, N2 e N3, que correspondem a 3 notas de um aluno. A seguir, calcule a média do aluno.</a:t>
            </a:r>
            <a:endParaRPr sz="16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800" b="0" i="0" u="none" strike="noStrike" cap="none" dirty="0">
              <a:solidFill>
                <a:schemeClr val="dk1"/>
              </a:solidFill>
              <a:latin typeface="Overpass"/>
              <a:ea typeface="Overpass"/>
              <a:cs typeface="Overpass"/>
              <a:sym typeface="Overpass"/>
            </a:endParaRPr>
          </a:p>
          <a:p>
            <a:pPr marL="0" marR="0" lvl="0" indent="0" algn="just" rtl="0">
              <a:lnSpc>
                <a:spcPct val="100000"/>
              </a:lnSpc>
              <a:spcBef>
                <a:spcPts val="0"/>
              </a:spcBef>
              <a:spcAft>
                <a:spcPts val="0"/>
              </a:spcAft>
              <a:buClr>
                <a:srgbClr val="000000"/>
              </a:buClr>
              <a:buSzPts val="1600"/>
              <a:buFont typeface="Arial"/>
              <a:buNone/>
            </a:pPr>
            <a:r>
              <a:rPr lang="pt-BR" sz="1800" b="1" i="0" u="none" strike="noStrike" cap="none" dirty="0">
                <a:solidFill>
                  <a:schemeClr val="dk1"/>
                </a:solidFill>
                <a:latin typeface="Overpass"/>
                <a:ea typeface="Overpass"/>
                <a:cs typeface="Overpass"/>
                <a:sym typeface="Overpass"/>
              </a:rPr>
              <a:t>Entrada</a:t>
            </a:r>
            <a:endParaRPr sz="16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pt-BR" sz="1800" b="0" i="0" u="none" strike="noStrike" cap="none" dirty="0">
                <a:solidFill>
                  <a:schemeClr val="dk1"/>
                </a:solidFill>
                <a:latin typeface="Overpass"/>
                <a:ea typeface="Overpass"/>
                <a:cs typeface="Overpass"/>
                <a:sym typeface="Overpass"/>
              </a:rPr>
              <a:t>O arquivo de entrada contém </a:t>
            </a:r>
            <a:r>
              <a:rPr lang="pt-BR" sz="1800" dirty="0">
                <a:solidFill>
                  <a:schemeClr val="dk1"/>
                </a:solidFill>
                <a:latin typeface="Overpass"/>
                <a:ea typeface="Overpass"/>
                <a:cs typeface="Overpass"/>
                <a:sym typeface="Overpass"/>
              </a:rPr>
              <a:t>o valor com </a:t>
            </a:r>
            <a:r>
              <a:rPr lang="pt-BR" sz="1800" b="1" dirty="0">
                <a:solidFill>
                  <a:schemeClr val="dk1"/>
                </a:solidFill>
                <a:latin typeface="Overpass"/>
                <a:ea typeface="Overpass"/>
                <a:cs typeface="Overpass"/>
                <a:sym typeface="Overpass"/>
              </a:rPr>
              <a:t>duas casas decimais após a virgula</a:t>
            </a:r>
            <a:endParaRPr sz="1600" b="1"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800" b="0" i="0" u="none" strike="noStrike" cap="none" dirty="0">
              <a:solidFill>
                <a:schemeClr val="dk1"/>
              </a:solidFill>
              <a:latin typeface="Overpass"/>
              <a:ea typeface="Overpass"/>
              <a:cs typeface="Overpass"/>
              <a:sym typeface="Overpass"/>
            </a:endParaRPr>
          </a:p>
          <a:p>
            <a:pPr marL="0" marR="0" lvl="0" indent="0" algn="just" rtl="0">
              <a:lnSpc>
                <a:spcPct val="100000"/>
              </a:lnSpc>
              <a:spcBef>
                <a:spcPts val="0"/>
              </a:spcBef>
              <a:spcAft>
                <a:spcPts val="0"/>
              </a:spcAft>
              <a:buClr>
                <a:srgbClr val="000000"/>
              </a:buClr>
              <a:buSzPts val="1600"/>
              <a:buFont typeface="Arial"/>
              <a:buNone/>
            </a:pPr>
            <a:r>
              <a:rPr lang="pt-BR" sz="1800" b="1" i="0" u="none" strike="noStrike" cap="none" dirty="0">
                <a:solidFill>
                  <a:schemeClr val="dk1"/>
                </a:solidFill>
                <a:latin typeface="Overpass"/>
                <a:ea typeface="Overpass"/>
                <a:cs typeface="Overpass"/>
                <a:sym typeface="Overpass"/>
              </a:rPr>
              <a:t>Saída</a:t>
            </a:r>
            <a:endParaRPr sz="16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pt-BR" sz="1800" b="0" i="0" u="none" strike="noStrike" cap="none" dirty="0">
                <a:solidFill>
                  <a:schemeClr val="dk1"/>
                </a:solidFill>
                <a:latin typeface="Overpass"/>
                <a:ea typeface="Overpass"/>
                <a:cs typeface="Overpass"/>
                <a:sym typeface="Overpass"/>
              </a:rPr>
              <a:t>Imprima a mensagem "MEDIA" e a média do aluno conforme exemplo abaixo:</a:t>
            </a:r>
            <a:endParaRPr sz="1800" b="0" i="0" u="none" strike="noStrike" cap="none" dirty="0">
              <a:solidFill>
                <a:srgbClr val="000000"/>
              </a:solidFill>
              <a:latin typeface="Arial"/>
              <a:ea typeface="Arial"/>
              <a:cs typeface="Arial"/>
              <a:sym typeface="Arial"/>
            </a:endParaRPr>
          </a:p>
        </p:txBody>
      </p:sp>
      <p:graphicFrame>
        <p:nvGraphicFramePr>
          <p:cNvPr id="3" name="Google Shape;1101;p69">
            <a:extLst>
              <a:ext uri="{FF2B5EF4-FFF2-40B4-BE49-F238E27FC236}">
                <a16:creationId xmlns:a16="http://schemas.microsoft.com/office/drawing/2014/main" id="{EEBEEA2E-657A-0491-66F3-B9ABEE8537F2}"/>
              </a:ext>
            </a:extLst>
          </p:cNvPr>
          <p:cNvGraphicFramePr/>
          <p:nvPr>
            <p:extLst>
              <p:ext uri="{D42A27DB-BD31-4B8C-83A1-F6EECF244321}">
                <p14:modId xmlns:p14="http://schemas.microsoft.com/office/powerpoint/2010/main" val="600611801"/>
              </p:ext>
            </p:extLst>
          </p:nvPr>
        </p:nvGraphicFramePr>
        <p:xfrm>
          <a:off x="1153501" y="3304918"/>
          <a:ext cx="7086618" cy="1402100"/>
        </p:xfrm>
        <a:graphic>
          <a:graphicData uri="http://schemas.openxmlformats.org/drawingml/2006/table">
            <a:tbl>
              <a:tblPr firstRow="1" bandRow="1">
                <a:noFill/>
              </a:tblPr>
              <a:tblGrid>
                <a:gridCol w="3543309">
                  <a:extLst>
                    <a:ext uri="{9D8B030D-6E8A-4147-A177-3AD203B41FA5}">
                      <a16:colId xmlns:a16="http://schemas.microsoft.com/office/drawing/2014/main" val="20000"/>
                    </a:ext>
                  </a:extLst>
                </a:gridCol>
                <a:gridCol w="3543309">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1400"/>
                        <a:buFont typeface="Arial"/>
                        <a:buNone/>
                      </a:pPr>
                      <a:r>
                        <a:rPr lang="pt-BR" sz="2000" b="1" u="none" strike="noStrike" cap="none" dirty="0">
                          <a:latin typeface="Overpass"/>
                          <a:ea typeface="Overpass"/>
                          <a:cs typeface="Overpass"/>
                          <a:sym typeface="Overpass"/>
                        </a:rPr>
                        <a:t>Entrada</a:t>
                      </a:r>
                      <a:endParaRPr sz="20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pt-BR" sz="2000" b="1" u="none" strike="noStrike" cap="none">
                          <a:latin typeface="Overpass"/>
                          <a:ea typeface="Overpass"/>
                          <a:cs typeface="Overpass"/>
                          <a:sym typeface="Overpass"/>
                        </a:rPr>
                        <a:t>Saída</a:t>
                      </a:r>
                      <a:endParaRPr sz="20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pt-BR" sz="2000" u="none" strike="noStrike" cap="none"/>
                        <a:t>3.5</a:t>
                      </a:r>
                      <a:endParaRPr sz="2000" u="none" strike="noStrike" cap="none"/>
                    </a:p>
                    <a:p>
                      <a:pPr marL="0" marR="0" lvl="0" indent="0" algn="l" rtl="0">
                        <a:lnSpc>
                          <a:spcPct val="100000"/>
                        </a:lnSpc>
                        <a:spcBef>
                          <a:spcPts val="0"/>
                        </a:spcBef>
                        <a:spcAft>
                          <a:spcPts val="0"/>
                        </a:spcAft>
                        <a:buClr>
                          <a:srgbClr val="000000"/>
                        </a:buClr>
                        <a:buSzPts val="1400"/>
                        <a:buFont typeface="Arial"/>
                        <a:buNone/>
                      </a:pPr>
                      <a:r>
                        <a:rPr lang="pt-BR" sz="2000" u="none" strike="noStrike" cap="none"/>
                        <a:t>6.8</a:t>
                      </a:r>
                      <a:endParaRPr sz="2000" u="none" strike="noStrike" cap="none"/>
                    </a:p>
                    <a:p>
                      <a:pPr marL="0" marR="0" lvl="0" indent="0" algn="l" rtl="0">
                        <a:lnSpc>
                          <a:spcPct val="100000"/>
                        </a:lnSpc>
                        <a:spcBef>
                          <a:spcPts val="0"/>
                        </a:spcBef>
                        <a:spcAft>
                          <a:spcPts val="0"/>
                        </a:spcAft>
                        <a:buClr>
                          <a:srgbClr val="000000"/>
                        </a:buClr>
                        <a:buSzPts val="1400"/>
                        <a:buFont typeface="Arial"/>
                        <a:buNone/>
                      </a:pPr>
                      <a:r>
                        <a:rPr lang="pt-BR" sz="2000" u="none" strike="noStrike" cap="none"/>
                        <a:t>3.6</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pt-BR" sz="2000" u="none" strike="noStrike" cap="none" dirty="0"/>
                        <a:t>A média é: 4.63</a:t>
                      </a:r>
                      <a:endParaRPr sz="2000" u="none" strike="noStrike" cap="none" dirty="0"/>
                    </a:p>
                  </a:txBody>
                  <a:tcPr marL="91450" marR="91450" marT="45725" marB="457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64527292"/>
      </p:ext>
    </p:extLst>
  </p:cSld>
  <p:clrMapOvr>
    <a:masterClrMapping/>
  </p:clrMapOvr>
  <p:transition>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5" name="Google Shape;285;p18"/>
          <p:cNvGrpSpPr/>
          <p:nvPr/>
        </p:nvGrpSpPr>
        <p:grpSpPr>
          <a:xfrm>
            <a:off x="1380732" y="749389"/>
            <a:ext cx="6964581" cy="3385179"/>
            <a:chOff x="0" y="-38100"/>
            <a:chExt cx="1296141" cy="838735"/>
          </a:xfrm>
        </p:grpSpPr>
        <p:sp>
          <p:nvSpPr>
            <p:cNvPr id="286" name="Google Shape;286;p18"/>
            <p:cNvSpPr/>
            <p:nvPr/>
          </p:nvSpPr>
          <p:spPr>
            <a:xfrm>
              <a:off x="0" y="0"/>
              <a:ext cx="1296141" cy="800635"/>
            </a:xfrm>
            <a:custGeom>
              <a:avLst/>
              <a:gdLst/>
              <a:ahLst/>
              <a:cxnLst/>
              <a:rect l="l" t="t" r="r" b="b"/>
              <a:pathLst>
                <a:path w="1296141" h="800635" extrusionOk="0">
                  <a:moveTo>
                    <a:pt x="0" y="0"/>
                  </a:moveTo>
                  <a:lnTo>
                    <a:pt x="1296141" y="0"/>
                  </a:lnTo>
                  <a:lnTo>
                    <a:pt x="1296141" y="800635"/>
                  </a:lnTo>
                  <a:lnTo>
                    <a:pt x="0" y="800635"/>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87" name="Google Shape;287;p18"/>
            <p:cNvSpPr txBox="1"/>
            <p:nvPr/>
          </p:nvSpPr>
          <p:spPr>
            <a:xfrm>
              <a:off x="0" y="-38100"/>
              <a:ext cx="1296141" cy="838735"/>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4" name="Google Shape;294;p18"/>
          <p:cNvGrpSpPr/>
          <p:nvPr/>
        </p:nvGrpSpPr>
        <p:grpSpPr>
          <a:xfrm>
            <a:off x="1380733" y="277203"/>
            <a:ext cx="6964580" cy="1378751"/>
            <a:chOff x="0" y="-38100"/>
            <a:chExt cx="1296141" cy="313762"/>
          </a:xfrm>
        </p:grpSpPr>
        <p:sp>
          <p:nvSpPr>
            <p:cNvPr id="295" name="Google Shape;295;p18"/>
            <p:cNvSpPr/>
            <p:nvPr/>
          </p:nvSpPr>
          <p:spPr>
            <a:xfrm>
              <a:off x="0" y="0"/>
              <a:ext cx="1296141" cy="275662"/>
            </a:xfrm>
            <a:custGeom>
              <a:avLst/>
              <a:gdLst/>
              <a:ahLst/>
              <a:cxnLst/>
              <a:rect l="l" t="t" r="r" b="b"/>
              <a:pathLst>
                <a:path w="1296141" h="275662" extrusionOk="0">
                  <a:moveTo>
                    <a:pt x="0" y="0"/>
                  </a:moveTo>
                  <a:lnTo>
                    <a:pt x="1296141" y="0"/>
                  </a:lnTo>
                  <a:lnTo>
                    <a:pt x="1296141" y="275662"/>
                  </a:lnTo>
                  <a:lnTo>
                    <a:pt x="0" y="275662"/>
                  </a:lnTo>
                  <a:close/>
                </a:path>
              </a:pathLst>
            </a:custGeom>
            <a:solidFill>
              <a:srgbClr val="E17E3F"/>
            </a:solidFill>
            <a:ln w="57150" cap="sq" cmpd="sng">
              <a:solidFill>
                <a:srgbClr val="000000"/>
              </a:solidFill>
              <a:prstDash val="solid"/>
              <a:miter lim="8000"/>
              <a:headEnd type="none" w="sm" len="sm"/>
              <a:tailEnd type="none" w="sm" len="sm"/>
            </a:ln>
          </p:spPr>
          <p:txBody>
            <a:bodyPr/>
            <a:lstStyle/>
            <a:p>
              <a:endParaRPr lang="pt-BR"/>
            </a:p>
          </p:txBody>
        </p:sp>
        <p:sp>
          <p:nvSpPr>
            <p:cNvPr id="296" name="Google Shape;296;p18"/>
            <p:cNvSpPr txBox="1"/>
            <p:nvPr/>
          </p:nvSpPr>
          <p:spPr>
            <a:xfrm>
              <a:off x="0" y="-38100"/>
              <a:ext cx="1296141" cy="31376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 name="Google Shape;229;p15">
            <a:extLst>
              <a:ext uri="{FF2B5EF4-FFF2-40B4-BE49-F238E27FC236}">
                <a16:creationId xmlns:a16="http://schemas.microsoft.com/office/drawing/2014/main" id="{9479B161-22C0-4C47-862A-4AFE30EFA775}"/>
              </a:ext>
            </a:extLst>
          </p:cNvPr>
          <p:cNvSpPr txBox="1"/>
          <p:nvPr/>
        </p:nvSpPr>
        <p:spPr>
          <a:xfrm>
            <a:off x="1297640" y="296236"/>
            <a:ext cx="6964580" cy="150810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3500" b="1" dirty="0">
                <a:latin typeface="Oswald"/>
                <a:sym typeface="Oswald"/>
              </a:rPr>
              <a:t>Pesquise como utilizar </a:t>
            </a:r>
          </a:p>
          <a:p>
            <a:pPr marL="0" marR="0" lvl="0" indent="0" algn="ctr" rtl="0">
              <a:lnSpc>
                <a:spcPct val="140006"/>
              </a:lnSpc>
              <a:spcBef>
                <a:spcPts val="0"/>
              </a:spcBef>
              <a:spcAft>
                <a:spcPts val="0"/>
              </a:spcAft>
              <a:buNone/>
            </a:pPr>
            <a:r>
              <a:rPr lang="en" sz="3500" b="1" dirty="0">
                <a:latin typeface="Oswald"/>
                <a:sym typeface="Oswald"/>
              </a:rPr>
              <a:t>casas decimais em Python </a:t>
            </a:r>
            <a:endParaRPr sz="3500" dirty="0"/>
          </a:p>
        </p:txBody>
      </p:sp>
      <p:pic>
        <p:nvPicPr>
          <p:cNvPr id="5" name="Imagem 4" descr="Interface gráfica do usuário, Texto, Aplicativo&#10;&#10;Descrição gerada automaticamente">
            <a:extLst>
              <a:ext uri="{FF2B5EF4-FFF2-40B4-BE49-F238E27FC236}">
                <a16:creationId xmlns:a16="http://schemas.microsoft.com/office/drawing/2014/main" id="{62D082FB-780B-0E48-6987-DA61890D1E0F}"/>
              </a:ext>
            </a:extLst>
          </p:cNvPr>
          <p:cNvPicPr>
            <a:picLocks noChangeAspect="1"/>
          </p:cNvPicPr>
          <p:nvPr/>
        </p:nvPicPr>
        <p:blipFill>
          <a:blip r:embed="rId3"/>
          <a:stretch>
            <a:fillRect/>
          </a:stretch>
        </p:blipFill>
        <p:spPr>
          <a:xfrm>
            <a:off x="2038931" y="1743385"/>
            <a:ext cx="5606776" cy="3191549"/>
          </a:xfrm>
          <a:prstGeom prst="rect">
            <a:avLst/>
          </a:prstGeom>
        </p:spPr>
      </p:pic>
      <p:sp>
        <p:nvSpPr>
          <p:cNvPr id="305" name="Google Shape;305;p18"/>
          <p:cNvSpPr/>
          <p:nvPr/>
        </p:nvSpPr>
        <p:spPr>
          <a:xfrm>
            <a:off x="7231389" y="877598"/>
            <a:ext cx="1438275" cy="1438275"/>
          </a:xfrm>
          <a:custGeom>
            <a:avLst/>
            <a:gdLst/>
            <a:ahLst/>
            <a:cxnLst/>
            <a:rect l="l" t="t" r="r" b="b"/>
            <a:pathLst>
              <a:path w="2876550" h="2876550" extrusionOk="0">
                <a:moveTo>
                  <a:pt x="0" y="0"/>
                </a:moveTo>
                <a:lnTo>
                  <a:pt x="2876551" y="0"/>
                </a:lnTo>
                <a:lnTo>
                  <a:pt x="2876551" y="2876551"/>
                </a:lnTo>
                <a:lnTo>
                  <a:pt x="0" y="2876551"/>
                </a:lnTo>
                <a:lnTo>
                  <a:pt x="0" y="0"/>
                </a:lnTo>
                <a:close/>
              </a:path>
            </a:pathLst>
          </a:custGeom>
          <a:blipFill rotWithShape="1">
            <a:blip r:embed="rId4">
              <a:alphaModFix/>
            </a:blip>
            <a:stretch>
              <a:fillRect/>
            </a:stretch>
          </a:blipFill>
          <a:ln>
            <a:noFill/>
          </a:ln>
        </p:spPr>
        <p:txBody>
          <a:bodyPr/>
          <a:lstStyle/>
          <a:p>
            <a:endParaRPr lang="pt-BR"/>
          </a:p>
        </p:txBody>
      </p:sp>
      <p:sp>
        <p:nvSpPr>
          <p:cNvPr id="306" name="Google Shape;306;p18"/>
          <p:cNvSpPr/>
          <p:nvPr/>
        </p:nvSpPr>
        <p:spPr>
          <a:xfrm>
            <a:off x="7044130" y="2934654"/>
            <a:ext cx="1438275" cy="2033733"/>
          </a:xfrm>
          <a:custGeom>
            <a:avLst/>
            <a:gdLst/>
            <a:ahLst/>
            <a:cxnLst/>
            <a:rect l="l" t="t" r="r" b="b"/>
            <a:pathLst>
              <a:path w="3857156" h="5100372" extrusionOk="0">
                <a:moveTo>
                  <a:pt x="0" y="0"/>
                </a:moveTo>
                <a:lnTo>
                  <a:pt x="3857156" y="0"/>
                </a:lnTo>
                <a:lnTo>
                  <a:pt x="3857156" y="5100372"/>
                </a:lnTo>
                <a:lnTo>
                  <a:pt x="0" y="5100372"/>
                </a:lnTo>
                <a:lnTo>
                  <a:pt x="0" y="0"/>
                </a:lnTo>
                <a:close/>
              </a:path>
            </a:pathLst>
          </a:custGeom>
          <a:blipFill rotWithShape="1">
            <a:blip r:embed="rId5">
              <a:alphaModFix/>
            </a:blip>
            <a:stretch>
              <a:fillRect/>
            </a:stretch>
          </a:blipFill>
          <a:ln>
            <a:noFill/>
          </a:ln>
        </p:spPr>
        <p:txBody>
          <a:bodyPr/>
          <a:lstStyle/>
          <a:p>
            <a:endParaRPr lang="pt-BR"/>
          </a:p>
        </p:txBody>
      </p:sp>
      <p:sp>
        <p:nvSpPr>
          <p:cNvPr id="307" name="Google Shape;307;p18"/>
          <p:cNvSpPr/>
          <p:nvPr/>
        </p:nvSpPr>
        <p:spPr>
          <a:xfrm>
            <a:off x="334488" y="3506205"/>
            <a:ext cx="1865981" cy="1564273"/>
          </a:xfrm>
          <a:custGeom>
            <a:avLst/>
            <a:gdLst/>
            <a:ahLst/>
            <a:cxnLst/>
            <a:rect l="l" t="t" r="r" b="b"/>
            <a:pathLst>
              <a:path w="5292347" h="4114800" extrusionOk="0">
                <a:moveTo>
                  <a:pt x="0" y="0"/>
                </a:moveTo>
                <a:lnTo>
                  <a:pt x="5292347" y="0"/>
                </a:lnTo>
                <a:lnTo>
                  <a:pt x="5292347" y="4114800"/>
                </a:lnTo>
                <a:lnTo>
                  <a:pt x="0" y="4114800"/>
                </a:lnTo>
                <a:lnTo>
                  <a:pt x="0" y="0"/>
                </a:lnTo>
                <a:close/>
              </a:path>
            </a:pathLst>
          </a:custGeom>
          <a:blipFill rotWithShape="1">
            <a:blip r:embed="rId6">
              <a:alphaModFix/>
            </a:blip>
            <a:stretch>
              <a:fillRect/>
            </a:stretch>
          </a:blipFill>
          <a:ln>
            <a:noFill/>
          </a:ln>
        </p:spPr>
        <p:txBody>
          <a:bodyPr/>
          <a:lstStyle/>
          <a:p>
            <a:endParaRPr lang="pt-BR"/>
          </a:p>
        </p:txBody>
      </p:sp>
    </p:spTree>
    <p:extLst>
      <p:ext uri="{BB962C8B-B14F-4D97-AF65-F5344CB8AC3E}">
        <p14:creationId xmlns:p14="http://schemas.microsoft.com/office/powerpoint/2010/main" val="842966781"/>
      </p:ext>
    </p:extLst>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pic>
        <p:nvPicPr>
          <p:cNvPr id="7" name="Imagem 6">
            <a:extLst>
              <a:ext uri="{FF2B5EF4-FFF2-40B4-BE49-F238E27FC236}">
                <a16:creationId xmlns:a16="http://schemas.microsoft.com/office/drawing/2014/main" id="{A8F52126-25E3-8EAD-C8DA-230EA6673D14}"/>
              </a:ext>
            </a:extLst>
          </p:cNvPr>
          <p:cNvPicPr>
            <a:picLocks noChangeAspect="1"/>
          </p:cNvPicPr>
          <p:nvPr/>
        </p:nvPicPr>
        <p:blipFill>
          <a:blip r:embed="rId3"/>
          <a:stretch>
            <a:fillRect/>
          </a:stretch>
        </p:blipFill>
        <p:spPr>
          <a:xfrm>
            <a:off x="472308" y="71438"/>
            <a:ext cx="8349169" cy="4891690"/>
          </a:xfrm>
          <a:prstGeom prst="rect">
            <a:avLst/>
          </a:prstGeom>
        </p:spPr>
      </p:pic>
    </p:spTree>
    <p:extLst>
      <p:ext uri="{BB962C8B-B14F-4D97-AF65-F5344CB8AC3E}">
        <p14:creationId xmlns:p14="http://schemas.microsoft.com/office/powerpoint/2010/main" val="541843454"/>
      </p:ext>
    </p:extLst>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38793"/>
            <a:ext cx="8648700" cy="4776107"/>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6" name="Google Shape;1760;p6">
            <a:extLst>
              <a:ext uri="{FF2B5EF4-FFF2-40B4-BE49-F238E27FC236}">
                <a16:creationId xmlns:a16="http://schemas.microsoft.com/office/drawing/2014/main" id="{C9977E75-5B76-9645-9D8C-025458C6CE8A}"/>
              </a:ext>
            </a:extLst>
          </p:cNvPr>
          <p:cNvSpPr txBox="1"/>
          <p:nvPr/>
        </p:nvSpPr>
        <p:spPr>
          <a:xfrm>
            <a:off x="868203" y="318276"/>
            <a:ext cx="7803489" cy="280072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pt-BR" sz="1600" b="0" i="0" u="none" strike="noStrike" cap="none" dirty="0">
                <a:solidFill>
                  <a:schemeClr val="dk1"/>
                </a:solidFill>
                <a:latin typeface="Overpass"/>
                <a:ea typeface="Overpass"/>
                <a:cs typeface="Overpass"/>
                <a:sym typeface="Overpass"/>
              </a:rPr>
              <a:t>Faça um programa que leia o nome de um vendedor, o seu salário fixo e o total de vendas efetuadas por ele no mês (em dinheiro). Sabendo que este vendedor ganha 15% de comissão sobre suas vendas efetuadas, informar o total a receber no final do mês, com duas casas decimais.</a:t>
            </a:r>
            <a:endParaRPr sz="1600" dirty="0"/>
          </a:p>
          <a:p>
            <a:pPr marL="0" marR="0" lvl="0" indent="0" algn="just" rtl="0">
              <a:lnSpc>
                <a:spcPct val="100000"/>
              </a:lnSpc>
              <a:spcBef>
                <a:spcPts val="0"/>
              </a:spcBef>
              <a:spcAft>
                <a:spcPts val="0"/>
              </a:spcAft>
              <a:buNone/>
            </a:pPr>
            <a:r>
              <a:rPr lang="pt-BR" sz="1600" b="1" i="0" u="none" strike="noStrike" cap="none" dirty="0">
                <a:solidFill>
                  <a:schemeClr val="dk1"/>
                </a:solidFill>
                <a:latin typeface="Overpass"/>
                <a:ea typeface="Overpass"/>
                <a:cs typeface="Overpass"/>
                <a:sym typeface="Overpass"/>
              </a:rPr>
              <a:t>Entrada</a:t>
            </a:r>
            <a:endParaRPr sz="1600" dirty="0"/>
          </a:p>
          <a:p>
            <a:pPr marL="0" marR="0" lvl="0" indent="0" algn="just" rtl="0">
              <a:lnSpc>
                <a:spcPct val="100000"/>
              </a:lnSpc>
              <a:spcBef>
                <a:spcPts val="0"/>
              </a:spcBef>
              <a:spcAft>
                <a:spcPts val="0"/>
              </a:spcAft>
              <a:buNone/>
            </a:pPr>
            <a:r>
              <a:rPr lang="pt-BR" sz="1600" b="0" i="0" u="none" strike="noStrike" cap="none" dirty="0">
                <a:solidFill>
                  <a:schemeClr val="dk1"/>
                </a:solidFill>
                <a:latin typeface="Overpass"/>
                <a:ea typeface="Overpass"/>
                <a:cs typeface="Overpass"/>
                <a:sym typeface="Overpass"/>
              </a:rPr>
              <a:t>O arquivo de entrada contém um texto (primeiro nome do vendedor) e 2 valores de do tipo real com duas casas decimais, representando o salário fixo do vendedor e montante total das vendas efetuadas por este vendedor, respectivamente.</a:t>
            </a:r>
            <a:endParaRPr sz="1600" dirty="0"/>
          </a:p>
          <a:p>
            <a:pPr marL="0" marR="0" lvl="0" indent="0" algn="just" rtl="0">
              <a:lnSpc>
                <a:spcPct val="100000"/>
              </a:lnSpc>
              <a:spcBef>
                <a:spcPts val="0"/>
              </a:spcBef>
              <a:spcAft>
                <a:spcPts val="0"/>
              </a:spcAft>
              <a:buNone/>
            </a:pPr>
            <a:r>
              <a:rPr lang="pt-BR" sz="1600" b="1" i="0" u="none" strike="noStrike" cap="none" dirty="0">
                <a:solidFill>
                  <a:schemeClr val="dk1"/>
                </a:solidFill>
                <a:latin typeface="Overpass"/>
                <a:ea typeface="Overpass"/>
                <a:cs typeface="Overpass"/>
                <a:sym typeface="Overpass"/>
              </a:rPr>
              <a:t>Saída</a:t>
            </a:r>
            <a:endParaRPr sz="1600" dirty="0"/>
          </a:p>
          <a:p>
            <a:pPr marL="0" marR="0" lvl="0" indent="0" algn="just" rtl="0">
              <a:lnSpc>
                <a:spcPct val="100000"/>
              </a:lnSpc>
              <a:spcBef>
                <a:spcPts val="0"/>
              </a:spcBef>
              <a:spcAft>
                <a:spcPts val="0"/>
              </a:spcAft>
              <a:buNone/>
            </a:pPr>
            <a:r>
              <a:rPr lang="pt-BR" sz="1600" b="0" i="0" u="none" strike="noStrike" cap="none" dirty="0">
                <a:solidFill>
                  <a:schemeClr val="dk1"/>
                </a:solidFill>
                <a:latin typeface="Overpass"/>
                <a:ea typeface="Overpass"/>
                <a:cs typeface="Overpass"/>
                <a:sym typeface="Overpass"/>
              </a:rPr>
              <a:t>Imprima o total que o funcionário deverá receber, conforme exemplo fornecido.</a:t>
            </a:r>
            <a:endParaRPr sz="1600" dirty="0"/>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graphicFrame>
        <p:nvGraphicFramePr>
          <p:cNvPr id="7" name="Google Shape;1761;p6">
            <a:extLst>
              <a:ext uri="{FF2B5EF4-FFF2-40B4-BE49-F238E27FC236}">
                <a16:creationId xmlns:a16="http://schemas.microsoft.com/office/drawing/2014/main" id="{4A982AAC-E70D-4567-05CE-5D6C976C09D5}"/>
              </a:ext>
            </a:extLst>
          </p:cNvPr>
          <p:cNvGraphicFramePr/>
          <p:nvPr>
            <p:extLst>
              <p:ext uri="{D42A27DB-BD31-4B8C-83A1-F6EECF244321}">
                <p14:modId xmlns:p14="http://schemas.microsoft.com/office/powerpoint/2010/main" val="3552143315"/>
              </p:ext>
            </p:extLst>
          </p:nvPr>
        </p:nvGraphicFramePr>
        <p:xfrm>
          <a:off x="1721947" y="3023393"/>
          <a:ext cx="6096000" cy="1795095"/>
        </p:xfrm>
        <a:graphic>
          <a:graphicData uri="http://schemas.openxmlformats.org/drawingml/2006/table">
            <a:tbl>
              <a:tblPr firstRow="1" bandRow="1">
                <a:noFil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32035">
                <a:tc>
                  <a:txBody>
                    <a:bodyPr/>
                    <a:lstStyle/>
                    <a:p>
                      <a:pPr marL="0" marR="0" lvl="0" indent="0" algn="ctr" rtl="0">
                        <a:lnSpc>
                          <a:spcPct val="100000"/>
                        </a:lnSpc>
                        <a:spcBef>
                          <a:spcPts val="0"/>
                        </a:spcBef>
                        <a:spcAft>
                          <a:spcPts val="0"/>
                        </a:spcAft>
                        <a:buClr>
                          <a:srgbClr val="000000"/>
                        </a:buClr>
                        <a:buSzPts val="1400"/>
                        <a:buFont typeface="Arial"/>
                        <a:buNone/>
                      </a:pPr>
                      <a:r>
                        <a:rPr lang="pt-BR" sz="1400" b="1" u="none" strike="noStrike" cap="none" dirty="0">
                          <a:latin typeface="Overpass"/>
                          <a:ea typeface="Overpass"/>
                          <a:cs typeface="Overpass"/>
                          <a:sym typeface="Overpass"/>
                        </a:rPr>
                        <a:t>Entrada</a:t>
                      </a: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pt-BR" sz="1400" b="1" u="none" strike="noStrike" cap="none">
                          <a:latin typeface="Overpass"/>
                          <a:ea typeface="Overpass"/>
                          <a:cs typeface="Overpass"/>
                          <a:sym typeface="Overpass"/>
                        </a:rPr>
                        <a:t>Saída</a:t>
                      </a:r>
                      <a:endParaRPr sz="1400" u="none" strike="noStrike" cap="none"/>
                    </a:p>
                  </a:txBody>
                  <a:tcPr marL="91450" marR="91450" marT="45725" marB="45725"/>
                </a:tc>
                <a:extLst>
                  <a:ext uri="{0D108BD9-81ED-4DB2-BD59-A6C34878D82A}">
                    <a16:rowId xmlns:a16="http://schemas.microsoft.com/office/drawing/2014/main" val="10000"/>
                  </a:ext>
                </a:extLst>
              </a:tr>
              <a:tr h="475050">
                <a:tc>
                  <a:txBody>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Arial"/>
                          <a:ea typeface="Arial"/>
                          <a:cs typeface="Arial"/>
                          <a:sym typeface="Arial"/>
                        </a:rPr>
                        <a:t>JOAO</a:t>
                      </a:r>
                      <a:br>
                        <a:rPr lang="pt-BR" sz="1400" u="none" strike="noStrike" cap="none" dirty="0"/>
                      </a:br>
                      <a:r>
                        <a:rPr lang="pt-BR" sz="1400" b="0" i="0" u="none" strike="noStrike" cap="none" dirty="0">
                          <a:solidFill>
                            <a:schemeClr val="dk1"/>
                          </a:solidFill>
                          <a:latin typeface="Arial"/>
                          <a:ea typeface="Arial"/>
                          <a:cs typeface="Arial"/>
                          <a:sym typeface="Arial"/>
                        </a:rPr>
                        <a:t>500.00</a:t>
                      </a:r>
                      <a:br>
                        <a:rPr lang="pt-BR" sz="1400" u="none" strike="noStrike" cap="none" dirty="0"/>
                      </a:br>
                      <a:r>
                        <a:rPr lang="pt-BR" sz="1400" b="0" i="0" u="none" strike="noStrike" cap="none" dirty="0">
                          <a:solidFill>
                            <a:schemeClr val="dk1"/>
                          </a:solidFill>
                          <a:latin typeface="Arial"/>
                          <a:ea typeface="Arial"/>
                          <a:cs typeface="Arial"/>
                          <a:sym typeface="Arial"/>
                        </a:rPr>
                        <a:t>1230.30</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Arial"/>
                          <a:ea typeface="Arial"/>
                          <a:cs typeface="Arial"/>
                          <a:sym typeface="Arial"/>
                        </a:rPr>
                        <a:t>TOTAL = R$ 684.54</a:t>
                      </a:r>
                      <a:endParaRPr sz="1400" u="none" strike="noStrike" cap="none" dirty="0"/>
                    </a:p>
                  </a:txBody>
                  <a:tcPr marL="91450" marR="91450" marT="45725" marB="45725"/>
                </a:tc>
                <a:extLst>
                  <a:ext uri="{0D108BD9-81ED-4DB2-BD59-A6C34878D82A}">
                    <a16:rowId xmlns:a16="http://schemas.microsoft.com/office/drawing/2014/main" val="10001"/>
                  </a:ext>
                </a:extLst>
              </a:tr>
              <a:tr h="475050">
                <a:tc>
                  <a:txBody>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chemeClr val="dk1"/>
                          </a:solidFill>
                          <a:latin typeface="Arial"/>
                          <a:ea typeface="Arial"/>
                          <a:cs typeface="Arial"/>
                          <a:sym typeface="Arial"/>
                        </a:rPr>
                        <a:t>KLEBERSON</a:t>
                      </a:r>
                      <a:br>
                        <a:rPr lang="pt-BR" sz="1400" u="none" strike="noStrike" cap="none"/>
                      </a:br>
                      <a:r>
                        <a:rPr lang="pt-BR" sz="1400" b="0" i="0" u="none" strike="noStrike" cap="none">
                          <a:solidFill>
                            <a:schemeClr val="dk1"/>
                          </a:solidFill>
                          <a:latin typeface="Arial"/>
                          <a:ea typeface="Arial"/>
                          <a:cs typeface="Arial"/>
                          <a:sym typeface="Arial"/>
                        </a:rPr>
                        <a:t>1700.00</a:t>
                      </a:r>
                      <a:br>
                        <a:rPr lang="pt-BR" sz="1400" u="none" strike="noStrike" cap="none"/>
                      </a:br>
                      <a:r>
                        <a:rPr lang="pt-BR" sz="1400" b="0" i="0" u="none" strike="noStrike" cap="none">
                          <a:solidFill>
                            <a:schemeClr val="dk1"/>
                          </a:solidFill>
                          <a:latin typeface="Arial"/>
                          <a:ea typeface="Arial"/>
                          <a:cs typeface="Arial"/>
                          <a:sym typeface="Arial"/>
                        </a:rPr>
                        <a:t>1230.50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Arial"/>
                          <a:ea typeface="Arial"/>
                          <a:cs typeface="Arial"/>
                          <a:sym typeface="Arial"/>
                        </a:rPr>
                        <a:t>TOTAL = R$ 1884.58</a:t>
                      </a:r>
                      <a:endParaRPr sz="1400" u="none" strike="noStrike" cap="none" dirty="0"/>
                    </a:p>
                  </a:txBody>
                  <a:tcPr marL="91450" marR="91450"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827645"/>
      </p:ext>
    </p:extLst>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pic>
        <p:nvPicPr>
          <p:cNvPr id="3" name="Imagem 2">
            <a:extLst>
              <a:ext uri="{FF2B5EF4-FFF2-40B4-BE49-F238E27FC236}">
                <a16:creationId xmlns:a16="http://schemas.microsoft.com/office/drawing/2014/main" id="{2CCE075E-C3A0-D855-BC58-CEEEEC93A8FF}"/>
              </a:ext>
            </a:extLst>
          </p:cNvPr>
          <p:cNvPicPr>
            <a:picLocks noChangeAspect="1"/>
          </p:cNvPicPr>
          <p:nvPr/>
        </p:nvPicPr>
        <p:blipFill>
          <a:blip r:embed="rId3"/>
          <a:stretch>
            <a:fillRect/>
          </a:stretch>
        </p:blipFill>
        <p:spPr>
          <a:xfrm>
            <a:off x="379170" y="435224"/>
            <a:ext cx="8385659" cy="4273051"/>
          </a:xfrm>
          <a:prstGeom prst="rect">
            <a:avLst/>
          </a:prstGeom>
        </p:spPr>
      </p:pic>
    </p:spTree>
    <p:extLst>
      <p:ext uri="{BB962C8B-B14F-4D97-AF65-F5344CB8AC3E}">
        <p14:creationId xmlns:p14="http://schemas.microsoft.com/office/powerpoint/2010/main" val="3572269219"/>
      </p:ext>
    </p:extLst>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130"/>
        <p:cNvGrpSpPr/>
        <p:nvPr/>
      </p:nvGrpSpPr>
      <p:grpSpPr>
        <a:xfrm>
          <a:off x="0" y="0"/>
          <a:ext cx="0" cy="0"/>
          <a:chOff x="0" y="0"/>
          <a:chExt cx="0" cy="0"/>
        </a:xfrm>
      </p:grpSpPr>
      <p:grpSp>
        <p:nvGrpSpPr>
          <p:cNvPr id="140" name="Google Shape;140;p12"/>
          <p:cNvGrpSpPr/>
          <p:nvPr/>
        </p:nvGrpSpPr>
        <p:grpSpPr>
          <a:xfrm>
            <a:off x="247650" y="1423095"/>
            <a:ext cx="8648700" cy="3491805"/>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2" name="Google Shape;152;p12"/>
          <p:cNvGrpSpPr/>
          <p:nvPr/>
        </p:nvGrpSpPr>
        <p:grpSpPr>
          <a:xfrm>
            <a:off x="247650" y="290691"/>
            <a:ext cx="8648700" cy="123330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466115"/>
            <a:ext cx="8648700"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dirty="0">
                <a:latin typeface="Oswald"/>
                <a:sym typeface="Oswald"/>
              </a:rPr>
              <a:t>ONDE IREMOS PROGRAMAR?</a:t>
            </a:r>
            <a:endParaRPr sz="700" dirty="0"/>
          </a:p>
        </p:txBody>
      </p:sp>
      <p:sp>
        <p:nvSpPr>
          <p:cNvPr id="5" name="Google Shape;160;p12">
            <a:extLst>
              <a:ext uri="{FF2B5EF4-FFF2-40B4-BE49-F238E27FC236}">
                <a16:creationId xmlns:a16="http://schemas.microsoft.com/office/drawing/2014/main" id="{1FCFC0CC-588A-234D-ABDF-64FCD2342923}"/>
              </a:ext>
            </a:extLst>
          </p:cNvPr>
          <p:cNvSpPr txBox="1"/>
          <p:nvPr/>
        </p:nvSpPr>
        <p:spPr>
          <a:xfrm>
            <a:off x="247650" y="1722730"/>
            <a:ext cx="8449004" cy="2954655"/>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400" b="1" dirty="0">
                <a:solidFill>
                  <a:srgbClr val="040C28"/>
                </a:solidFill>
                <a:highlight>
                  <a:srgbClr val="FFFF00"/>
                </a:highlight>
                <a:latin typeface="Google Sans"/>
              </a:rPr>
              <a:t>Google </a:t>
            </a:r>
            <a:r>
              <a:rPr lang="pt-BR" sz="2400" b="1" dirty="0" err="1">
                <a:solidFill>
                  <a:srgbClr val="040C28"/>
                </a:solidFill>
                <a:highlight>
                  <a:srgbClr val="FFFF00"/>
                </a:highlight>
                <a:latin typeface="Google Sans"/>
              </a:rPr>
              <a:t>Colaboratory</a:t>
            </a:r>
            <a:r>
              <a:rPr lang="pt-BR" sz="2400" b="1" dirty="0">
                <a:solidFill>
                  <a:srgbClr val="040C28"/>
                </a:solidFill>
                <a:highlight>
                  <a:srgbClr val="FFFF00"/>
                </a:highlight>
                <a:latin typeface="Google Sans"/>
              </a:rPr>
              <a:t> (Google </a:t>
            </a:r>
            <a:r>
              <a:rPr lang="pt-BR" sz="2400" b="1" dirty="0" err="1">
                <a:solidFill>
                  <a:srgbClr val="040C28"/>
                </a:solidFill>
                <a:highlight>
                  <a:srgbClr val="FFFF00"/>
                </a:highlight>
                <a:latin typeface="Google Sans"/>
              </a:rPr>
              <a:t>Colab</a:t>
            </a:r>
            <a:r>
              <a:rPr lang="pt-BR" sz="2400" b="1" dirty="0">
                <a:solidFill>
                  <a:srgbClr val="040C28"/>
                </a:solidFill>
                <a:highlight>
                  <a:srgbClr val="FFFF00"/>
                </a:highlight>
                <a:latin typeface="Google Sans"/>
              </a:rPr>
              <a:t>)</a:t>
            </a:r>
          </a:p>
          <a:p>
            <a:pPr marL="457200" marR="0" lvl="0" indent="-457200" algn="ctr" rtl="0">
              <a:lnSpc>
                <a:spcPct val="100000"/>
              </a:lnSpc>
              <a:spcBef>
                <a:spcPts val="0"/>
              </a:spcBef>
              <a:spcAft>
                <a:spcPts val="0"/>
              </a:spcAft>
              <a:buFont typeface="Arial" panose="020B0604020202020204" pitchFamily="34" charset="0"/>
              <a:buChar char="•"/>
            </a:pPr>
            <a:r>
              <a:rPr lang="pt-BR" sz="2800" b="1" dirty="0">
                <a:solidFill>
                  <a:srgbClr val="040C28"/>
                </a:solidFill>
                <a:latin typeface="Google Sans"/>
              </a:rPr>
              <a:t>Executa código do servidores em nuvem do Google</a:t>
            </a:r>
          </a:p>
          <a:p>
            <a:pPr marL="457200" marR="0" lvl="0" indent="-457200" algn="ctr" rtl="0">
              <a:lnSpc>
                <a:spcPct val="100000"/>
              </a:lnSpc>
              <a:spcBef>
                <a:spcPts val="0"/>
              </a:spcBef>
              <a:spcAft>
                <a:spcPts val="0"/>
              </a:spcAft>
              <a:buFont typeface="Arial" panose="020B0604020202020204" pitchFamily="34" charset="0"/>
              <a:buChar char="•"/>
            </a:pPr>
            <a:r>
              <a:rPr lang="pt-BR" sz="2800" b="1" dirty="0">
                <a:solidFill>
                  <a:srgbClr val="040C28"/>
                </a:solidFill>
                <a:latin typeface="Google Sans"/>
              </a:rPr>
              <a:t>Não necessita instalação</a:t>
            </a:r>
          </a:p>
          <a:p>
            <a:pPr marL="457200" marR="0" lvl="0" indent="-457200" algn="ctr" rtl="0">
              <a:lnSpc>
                <a:spcPct val="100000"/>
              </a:lnSpc>
              <a:spcBef>
                <a:spcPts val="0"/>
              </a:spcBef>
              <a:spcAft>
                <a:spcPts val="0"/>
              </a:spcAft>
              <a:buFont typeface="Arial" panose="020B0604020202020204" pitchFamily="34" charset="0"/>
              <a:buChar char="•"/>
            </a:pPr>
            <a:r>
              <a:rPr lang="pt-BR" sz="2800" b="1" dirty="0">
                <a:solidFill>
                  <a:srgbClr val="040C28"/>
                </a:solidFill>
                <a:latin typeface="Google Sans"/>
              </a:rPr>
              <a:t>Aproveitamento da potência de hardware do Google, independente da potência da sua máquina</a:t>
            </a:r>
            <a:endParaRPr lang="pt-BR" sz="2400" b="1" dirty="0">
              <a:solidFill>
                <a:srgbClr val="040C28"/>
              </a:solidFill>
              <a:latin typeface="Google Sans"/>
            </a:endParaRPr>
          </a:p>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Tree>
    <p:extLst>
      <p:ext uri="{BB962C8B-B14F-4D97-AF65-F5344CB8AC3E}">
        <p14:creationId xmlns:p14="http://schemas.microsoft.com/office/powerpoint/2010/main" val="1658826008"/>
      </p:ext>
    </p:extLst>
  </p:cSld>
  <p:clrMapOvr>
    <a:masterClrMapping/>
  </p:clrMapOvr>
  <p:transition>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38793"/>
            <a:ext cx="8648700" cy="4776107"/>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2" name="Google Shape;1924;p17">
            <a:extLst>
              <a:ext uri="{FF2B5EF4-FFF2-40B4-BE49-F238E27FC236}">
                <a16:creationId xmlns:a16="http://schemas.microsoft.com/office/drawing/2014/main" id="{B7AE6549-CAAC-8D1B-5421-33BF72285BC9}"/>
              </a:ext>
            </a:extLst>
          </p:cNvPr>
          <p:cNvSpPr txBox="1"/>
          <p:nvPr/>
        </p:nvSpPr>
        <p:spPr>
          <a:xfrm>
            <a:off x="868203" y="237727"/>
            <a:ext cx="7803489" cy="310850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pt-BR" sz="1800" b="0" i="0" u="none" strike="noStrike" cap="none" dirty="0">
                <a:solidFill>
                  <a:schemeClr val="dk1"/>
                </a:solidFill>
                <a:latin typeface="Ubuntu"/>
                <a:ea typeface="Ubuntu"/>
                <a:cs typeface="Ubuntu"/>
                <a:sym typeface="Ubuntu"/>
              </a:rPr>
              <a:t>Calcule o consumo médio de um automóvel sendo fornecidos a distância total percorrida (em Km) e o total de combustível gasto (em litros).</a:t>
            </a:r>
            <a:endParaRPr sz="1800" dirty="0"/>
          </a:p>
          <a:p>
            <a:pPr marL="0" marR="0" lvl="0" indent="0" algn="just" rtl="0">
              <a:lnSpc>
                <a:spcPct val="100000"/>
              </a:lnSpc>
              <a:spcBef>
                <a:spcPts val="0"/>
              </a:spcBef>
              <a:spcAft>
                <a:spcPts val="0"/>
              </a:spcAft>
              <a:buNone/>
            </a:pPr>
            <a:r>
              <a:rPr lang="pt-BR" sz="1800" b="1" i="0" u="none" strike="noStrike" cap="none" dirty="0">
                <a:solidFill>
                  <a:schemeClr val="dk1"/>
                </a:solidFill>
                <a:latin typeface="Ubuntu"/>
                <a:ea typeface="Ubuntu"/>
                <a:cs typeface="Ubuntu"/>
                <a:sym typeface="Ubuntu"/>
              </a:rPr>
              <a:t>Entrada</a:t>
            </a:r>
            <a:endParaRPr sz="1800" dirty="0"/>
          </a:p>
          <a:p>
            <a:pPr marL="0" marR="0" lvl="0" indent="0" algn="just" rtl="0">
              <a:lnSpc>
                <a:spcPct val="100000"/>
              </a:lnSpc>
              <a:spcBef>
                <a:spcPts val="0"/>
              </a:spcBef>
              <a:spcAft>
                <a:spcPts val="0"/>
              </a:spcAft>
              <a:buNone/>
            </a:pPr>
            <a:r>
              <a:rPr lang="pt-BR" sz="1800" b="0" i="0" u="none" strike="noStrike" cap="none" dirty="0">
                <a:solidFill>
                  <a:schemeClr val="dk1"/>
                </a:solidFill>
                <a:latin typeface="Ubuntu"/>
                <a:ea typeface="Ubuntu"/>
                <a:cs typeface="Ubuntu"/>
                <a:sym typeface="Ubuntu"/>
              </a:rPr>
              <a:t>O arquivo de entrada contém dois valores: um valor inteiro representando a distância total percorrida (em Km), e um valor real</a:t>
            </a:r>
            <a:r>
              <a:rPr lang="pt-BR" sz="1800" b="1" i="0" u="none" strike="noStrike" cap="none" dirty="0">
                <a:solidFill>
                  <a:schemeClr val="dk1"/>
                </a:solidFill>
                <a:latin typeface="Ubuntu"/>
                <a:ea typeface="Ubuntu"/>
                <a:cs typeface="Ubuntu"/>
                <a:sym typeface="Ubuntu"/>
              </a:rPr>
              <a:t> </a:t>
            </a:r>
            <a:r>
              <a:rPr lang="pt-BR" sz="1800" b="0" i="0" u="none" strike="noStrike" cap="none" dirty="0">
                <a:solidFill>
                  <a:schemeClr val="dk1"/>
                </a:solidFill>
                <a:latin typeface="Ubuntu"/>
                <a:ea typeface="Ubuntu"/>
                <a:cs typeface="Ubuntu"/>
                <a:sym typeface="Ubuntu"/>
              </a:rPr>
              <a:t>representando o total de combustível gasto, com um dígito após o ponto decimal.</a:t>
            </a:r>
            <a:endParaRPr sz="1800" dirty="0"/>
          </a:p>
          <a:p>
            <a:pPr marL="0" marR="0" lvl="0" indent="0" algn="just" rtl="0">
              <a:lnSpc>
                <a:spcPct val="100000"/>
              </a:lnSpc>
              <a:spcBef>
                <a:spcPts val="0"/>
              </a:spcBef>
              <a:spcAft>
                <a:spcPts val="0"/>
              </a:spcAft>
              <a:buNone/>
            </a:pPr>
            <a:r>
              <a:rPr lang="pt-BR" sz="1800" b="1" i="0" u="none" strike="noStrike" cap="none" dirty="0">
                <a:solidFill>
                  <a:schemeClr val="dk1"/>
                </a:solidFill>
                <a:latin typeface="Ubuntu"/>
                <a:ea typeface="Ubuntu"/>
                <a:cs typeface="Ubuntu"/>
                <a:sym typeface="Ubuntu"/>
              </a:rPr>
              <a:t>Saída</a:t>
            </a:r>
            <a:endParaRPr sz="1800" dirty="0"/>
          </a:p>
          <a:p>
            <a:pPr marL="0" marR="0" lvl="0" indent="0" algn="just" rtl="0">
              <a:lnSpc>
                <a:spcPct val="100000"/>
              </a:lnSpc>
              <a:spcBef>
                <a:spcPts val="0"/>
              </a:spcBef>
              <a:spcAft>
                <a:spcPts val="0"/>
              </a:spcAft>
              <a:buNone/>
            </a:pPr>
            <a:r>
              <a:rPr lang="pt-BR" sz="1800" b="0" i="0" u="none" strike="noStrike" cap="none" dirty="0">
                <a:solidFill>
                  <a:schemeClr val="dk1"/>
                </a:solidFill>
                <a:latin typeface="Ubuntu"/>
                <a:ea typeface="Ubuntu"/>
                <a:cs typeface="Ubuntu"/>
                <a:sym typeface="Ubuntu"/>
              </a:rPr>
              <a:t>Apresente o valor que representa o consumo médio do automóvel com 3 casas após a vírgula, seguido da mensagem "km/l".</a:t>
            </a:r>
            <a:endParaRPr sz="1800" b="0" i="0" u="none" strike="noStrike" cap="none" dirty="0">
              <a:solidFill>
                <a:schemeClr val="dk1"/>
              </a:solidFill>
              <a:latin typeface="Overpass"/>
              <a:ea typeface="Overpass"/>
              <a:cs typeface="Overpass"/>
              <a:sym typeface="Overpass"/>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graphicFrame>
        <p:nvGraphicFramePr>
          <p:cNvPr id="3" name="Google Shape;1925;p17">
            <a:extLst>
              <a:ext uri="{FF2B5EF4-FFF2-40B4-BE49-F238E27FC236}">
                <a16:creationId xmlns:a16="http://schemas.microsoft.com/office/drawing/2014/main" id="{DE80F4B7-C5DC-FCC0-C785-FA1D05639C3A}"/>
              </a:ext>
            </a:extLst>
          </p:cNvPr>
          <p:cNvGraphicFramePr/>
          <p:nvPr>
            <p:extLst>
              <p:ext uri="{D42A27DB-BD31-4B8C-83A1-F6EECF244321}">
                <p14:modId xmlns:p14="http://schemas.microsoft.com/office/powerpoint/2010/main" val="521611472"/>
              </p:ext>
            </p:extLst>
          </p:nvPr>
        </p:nvGraphicFramePr>
        <p:xfrm>
          <a:off x="1721947" y="3143018"/>
          <a:ext cx="6096000" cy="1564465"/>
        </p:xfrm>
        <a:graphic>
          <a:graphicData uri="http://schemas.openxmlformats.org/drawingml/2006/table">
            <a:tbl>
              <a:tblPr firstRow="1" bandRow="1">
                <a:noFil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543375">
                <a:tc>
                  <a:txBody>
                    <a:bodyPr/>
                    <a:lstStyle/>
                    <a:p>
                      <a:pPr marL="0" marR="0" lvl="0" indent="0" algn="ctr" rtl="0">
                        <a:lnSpc>
                          <a:spcPct val="100000"/>
                        </a:lnSpc>
                        <a:spcBef>
                          <a:spcPts val="0"/>
                        </a:spcBef>
                        <a:spcAft>
                          <a:spcPts val="0"/>
                        </a:spcAft>
                        <a:buClr>
                          <a:srgbClr val="000000"/>
                        </a:buClr>
                        <a:buSzPts val="1400"/>
                        <a:buFont typeface="Arial"/>
                        <a:buNone/>
                      </a:pPr>
                      <a:r>
                        <a:rPr lang="pt-BR" sz="1400" b="1" u="none" strike="noStrike" cap="none">
                          <a:latin typeface="Overpass"/>
                          <a:ea typeface="Overpass"/>
                          <a:cs typeface="Overpass"/>
                          <a:sym typeface="Overpass"/>
                        </a:rPr>
                        <a:t>Entrada</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pt-BR" sz="1400" b="1" u="none" strike="noStrike" cap="none">
                          <a:latin typeface="Overpass"/>
                          <a:ea typeface="Overpass"/>
                          <a:cs typeface="Overpass"/>
                          <a:sym typeface="Overpass"/>
                        </a:rPr>
                        <a:t>Saída</a:t>
                      </a:r>
                      <a:endParaRPr sz="1400" u="none" strike="noStrike" cap="none"/>
                    </a:p>
                  </a:txBody>
                  <a:tcPr marL="91450" marR="91450" marT="45725" marB="45725"/>
                </a:tc>
                <a:extLst>
                  <a:ext uri="{0D108BD9-81ED-4DB2-BD59-A6C34878D82A}">
                    <a16:rowId xmlns:a16="http://schemas.microsoft.com/office/drawing/2014/main" val="10000"/>
                  </a:ext>
                </a:extLst>
              </a:tr>
              <a:tr h="475050">
                <a:tc>
                  <a:txBody>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chemeClr val="dk1"/>
                          </a:solidFill>
                          <a:latin typeface="Arial"/>
                          <a:ea typeface="Arial"/>
                          <a:cs typeface="Arial"/>
                          <a:sym typeface="Arial"/>
                        </a:rPr>
                        <a:t>500</a:t>
                      </a:r>
                      <a:br>
                        <a:rPr lang="pt-BR" sz="1400" u="none" strike="noStrike" cap="none"/>
                      </a:br>
                      <a:r>
                        <a:rPr lang="pt-BR" sz="1400" b="0" i="0" u="none" strike="noStrike" cap="none">
                          <a:solidFill>
                            <a:schemeClr val="dk1"/>
                          </a:solidFill>
                          <a:latin typeface="Arial"/>
                          <a:ea typeface="Arial"/>
                          <a:cs typeface="Arial"/>
                          <a:sym typeface="Arial"/>
                        </a:rPr>
                        <a:t>35.0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chemeClr val="dk1"/>
                          </a:solidFill>
                          <a:latin typeface="Arial"/>
                          <a:ea typeface="Arial"/>
                          <a:cs typeface="Arial"/>
                          <a:sym typeface="Arial"/>
                        </a:rPr>
                        <a:t>14.286 km/l</a:t>
                      </a:r>
                      <a:endParaRPr sz="1400" u="none" strike="noStrike" cap="none"/>
                    </a:p>
                  </a:txBody>
                  <a:tcPr marL="91450" marR="91450" marT="45725" marB="45725"/>
                </a:tc>
                <a:extLst>
                  <a:ext uri="{0D108BD9-81ED-4DB2-BD59-A6C34878D82A}">
                    <a16:rowId xmlns:a16="http://schemas.microsoft.com/office/drawing/2014/main" val="10001"/>
                  </a:ext>
                </a:extLst>
              </a:tr>
              <a:tr h="475050">
                <a:tc>
                  <a:txBody>
                    <a:bodyPr/>
                    <a:lstStyle/>
                    <a:p>
                      <a:pPr marL="0" marR="0" lvl="0" indent="0" algn="l" rtl="0">
                        <a:lnSpc>
                          <a:spcPct val="100000"/>
                        </a:lnSpc>
                        <a:spcBef>
                          <a:spcPts val="0"/>
                        </a:spcBef>
                        <a:spcAft>
                          <a:spcPts val="0"/>
                        </a:spcAft>
                        <a:buNone/>
                      </a:pPr>
                      <a:r>
                        <a:rPr lang="pt-BR" sz="1400" u="none" strike="noStrike" cap="none" dirty="0"/>
                        <a:t>2254</a:t>
                      </a:r>
                      <a:br>
                        <a:rPr lang="pt-BR" sz="1400" u="none" strike="noStrike" cap="none" dirty="0"/>
                      </a:br>
                      <a:r>
                        <a:rPr lang="pt-BR" sz="1400" u="none" strike="noStrike" cap="none" dirty="0"/>
                        <a:t>124.4</a:t>
                      </a:r>
                      <a:endParaRPr dirty="0"/>
                    </a:p>
                  </a:txBody>
                  <a:tcPr marL="38100" marR="38100" marT="38100" marB="38100" anchor="ctr"/>
                </a:tc>
                <a:tc>
                  <a:txBody>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Arial"/>
                          <a:ea typeface="Arial"/>
                          <a:cs typeface="Arial"/>
                          <a:sym typeface="Arial"/>
                        </a:rPr>
                        <a:t>18.119 km/l</a:t>
                      </a:r>
                      <a:endParaRPr sz="1400" u="none" strike="noStrike" cap="none" dirty="0"/>
                    </a:p>
                  </a:txBody>
                  <a:tcPr marL="91450" marR="91450" marT="45725" marB="457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15470762"/>
      </p:ext>
    </p:extLst>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861774"/>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pic>
        <p:nvPicPr>
          <p:cNvPr id="7" name="Imagem 6">
            <a:extLst>
              <a:ext uri="{FF2B5EF4-FFF2-40B4-BE49-F238E27FC236}">
                <a16:creationId xmlns:a16="http://schemas.microsoft.com/office/drawing/2014/main" id="{01486A02-B7B2-F9F9-35FC-156036BE579B}"/>
              </a:ext>
            </a:extLst>
          </p:cNvPr>
          <p:cNvPicPr>
            <a:picLocks noChangeAspect="1"/>
          </p:cNvPicPr>
          <p:nvPr/>
        </p:nvPicPr>
        <p:blipFill rotWithShape="1">
          <a:blip r:embed="rId3"/>
          <a:srcRect r="11928" b="15657"/>
          <a:stretch/>
        </p:blipFill>
        <p:spPr>
          <a:xfrm>
            <a:off x="222688" y="306914"/>
            <a:ext cx="8880683" cy="4307680"/>
          </a:xfrm>
          <a:prstGeom prst="rect">
            <a:avLst/>
          </a:prstGeom>
        </p:spPr>
      </p:pic>
    </p:spTree>
    <p:extLst>
      <p:ext uri="{BB962C8B-B14F-4D97-AF65-F5344CB8AC3E}">
        <p14:creationId xmlns:p14="http://schemas.microsoft.com/office/powerpoint/2010/main" val="883020071"/>
      </p:ext>
    </p:extLst>
  </p:cSld>
  <p:clrMapOvr>
    <a:masterClrMapping/>
  </p:clrMapOvr>
  <p:transition>
    <p:push/>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187"/>
        <p:cNvGrpSpPr/>
        <p:nvPr/>
      </p:nvGrpSpPr>
      <p:grpSpPr>
        <a:xfrm>
          <a:off x="0" y="0"/>
          <a:ext cx="0" cy="0"/>
          <a:chOff x="0" y="0"/>
          <a:chExt cx="0" cy="0"/>
        </a:xfrm>
      </p:grpSpPr>
      <p:grpSp>
        <p:nvGrpSpPr>
          <p:cNvPr id="188" name="Google Shape;188;p14"/>
          <p:cNvGrpSpPr/>
          <p:nvPr/>
        </p:nvGrpSpPr>
        <p:grpSpPr>
          <a:xfrm>
            <a:off x="-559594" y="0"/>
            <a:ext cx="10263188" cy="5143500"/>
            <a:chOff x="0" y="0"/>
            <a:chExt cx="27368500" cy="13716000"/>
          </a:xfrm>
        </p:grpSpPr>
        <p:sp>
          <p:nvSpPr>
            <p:cNvPr id="189" name="Google Shape;189;p14"/>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190" name="Google Shape;190;p14"/>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191" name="Google Shape;191;p14"/>
          <p:cNvGrpSpPr/>
          <p:nvPr/>
        </p:nvGrpSpPr>
        <p:grpSpPr>
          <a:xfrm>
            <a:off x="3956491" y="252314"/>
            <a:ext cx="4374732" cy="4285991"/>
            <a:chOff x="0" y="-38100"/>
            <a:chExt cx="1328540" cy="1301591"/>
          </a:xfrm>
        </p:grpSpPr>
        <p:sp>
          <p:nvSpPr>
            <p:cNvPr id="192" name="Google Shape;192;p14"/>
            <p:cNvSpPr/>
            <p:nvPr/>
          </p:nvSpPr>
          <p:spPr>
            <a:xfrm>
              <a:off x="0" y="0"/>
              <a:ext cx="1328540" cy="1263491"/>
            </a:xfrm>
            <a:custGeom>
              <a:avLst/>
              <a:gdLst/>
              <a:ahLst/>
              <a:cxnLst/>
              <a:rect l="l" t="t" r="r" b="b"/>
              <a:pathLst>
                <a:path w="1328540" h="1263491" extrusionOk="0">
                  <a:moveTo>
                    <a:pt x="0" y="0"/>
                  </a:moveTo>
                  <a:lnTo>
                    <a:pt x="1328540" y="0"/>
                  </a:lnTo>
                  <a:lnTo>
                    <a:pt x="1328540" y="1263491"/>
                  </a:lnTo>
                  <a:lnTo>
                    <a:pt x="0" y="1263491"/>
                  </a:lnTo>
                  <a:close/>
                </a:path>
              </a:pathLst>
            </a:custGeom>
            <a:solidFill>
              <a:srgbClr val="000000"/>
            </a:solidFill>
            <a:ln>
              <a:noFill/>
            </a:ln>
          </p:spPr>
          <p:txBody>
            <a:bodyPr/>
            <a:lstStyle/>
            <a:p>
              <a:endParaRPr lang="pt-BR"/>
            </a:p>
          </p:txBody>
        </p:sp>
        <p:sp>
          <p:nvSpPr>
            <p:cNvPr id="193" name="Google Shape;193;p14"/>
            <p:cNvSpPr txBox="1"/>
            <p:nvPr/>
          </p:nvSpPr>
          <p:spPr>
            <a:xfrm>
              <a:off x="0" y="-38100"/>
              <a:ext cx="1328540" cy="1301591"/>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94" name="Google Shape;194;p14"/>
          <p:cNvSpPr/>
          <p:nvPr/>
        </p:nvSpPr>
        <p:spPr>
          <a:xfrm>
            <a:off x="3469879" y="169723"/>
            <a:ext cx="5061743" cy="4804054"/>
          </a:xfrm>
          <a:custGeom>
            <a:avLst/>
            <a:gdLst/>
            <a:ahLst/>
            <a:cxnLst/>
            <a:rect l="l" t="t" r="r" b="b"/>
            <a:pathLst>
              <a:path w="10123485" h="9608108" extrusionOk="0">
                <a:moveTo>
                  <a:pt x="0" y="0"/>
                </a:moveTo>
                <a:lnTo>
                  <a:pt x="10123486" y="0"/>
                </a:lnTo>
                <a:lnTo>
                  <a:pt x="10123486" y="9608108"/>
                </a:lnTo>
                <a:lnTo>
                  <a:pt x="0" y="9608108"/>
                </a:lnTo>
                <a:lnTo>
                  <a:pt x="0" y="0"/>
                </a:lnTo>
                <a:close/>
              </a:path>
            </a:pathLst>
          </a:custGeom>
          <a:blipFill rotWithShape="1">
            <a:blip r:embed="rId4">
              <a:alphaModFix/>
            </a:blip>
            <a:stretch>
              <a:fillRect/>
            </a:stretch>
          </a:blipFill>
          <a:ln>
            <a:noFill/>
          </a:ln>
        </p:spPr>
        <p:txBody>
          <a:bodyPr/>
          <a:lstStyle/>
          <a:p>
            <a:endParaRPr lang="pt-BR"/>
          </a:p>
        </p:txBody>
      </p:sp>
      <p:grpSp>
        <p:nvGrpSpPr>
          <p:cNvPr id="195" name="Google Shape;195;p14"/>
          <p:cNvGrpSpPr/>
          <p:nvPr/>
        </p:nvGrpSpPr>
        <p:grpSpPr>
          <a:xfrm>
            <a:off x="3600450" y="156270"/>
            <a:ext cx="1743075" cy="358080"/>
            <a:chOff x="0" y="-38100"/>
            <a:chExt cx="918163" cy="188619"/>
          </a:xfrm>
        </p:grpSpPr>
        <p:sp>
          <p:nvSpPr>
            <p:cNvPr id="196" name="Google Shape;196;p14"/>
            <p:cNvSpPr/>
            <p:nvPr/>
          </p:nvSpPr>
          <p:spPr>
            <a:xfrm>
              <a:off x="0" y="0"/>
              <a:ext cx="918163" cy="150519"/>
            </a:xfrm>
            <a:custGeom>
              <a:avLst/>
              <a:gdLst/>
              <a:ahLst/>
              <a:cxnLst/>
              <a:rect l="l" t="t" r="r" b="b"/>
              <a:pathLst>
                <a:path w="918163" h="150519" extrusionOk="0">
                  <a:moveTo>
                    <a:pt x="0" y="0"/>
                  </a:moveTo>
                  <a:lnTo>
                    <a:pt x="918163" y="0"/>
                  </a:lnTo>
                  <a:lnTo>
                    <a:pt x="918163" y="150519"/>
                  </a:lnTo>
                  <a:lnTo>
                    <a:pt x="0" y="150519"/>
                  </a:lnTo>
                  <a:close/>
                </a:path>
              </a:pathLst>
            </a:custGeom>
            <a:solidFill>
              <a:srgbClr val="EEC3BB"/>
            </a:solidFill>
            <a:ln>
              <a:noFill/>
            </a:ln>
          </p:spPr>
          <p:txBody>
            <a:bodyPr/>
            <a:lstStyle/>
            <a:p>
              <a:endParaRPr lang="pt-BR"/>
            </a:p>
          </p:txBody>
        </p:sp>
        <p:sp>
          <p:nvSpPr>
            <p:cNvPr id="197" name="Google Shape;197;p14"/>
            <p:cNvSpPr txBox="1"/>
            <p:nvPr/>
          </p:nvSpPr>
          <p:spPr>
            <a:xfrm>
              <a:off x="0" y="-38100"/>
              <a:ext cx="918163" cy="18861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8" name="Google Shape;198;p14"/>
          <p:cNvGrpSpPr/>
          <p:nvPr/>
        </p:nvGrpSpPr>
        <p:grpSpPr>
          <a:xfrm>
            <a:off x="855244" y="972793"/>
            <a:ext cx="3254692" cy="1548674"/>
            <a:chOff x="0" y="-38100"/>
            <a:chExt cx="1780482" cy="847203"/>
          </a:xfrm>
        </p:grpSpPr>
        <p:sp>
          <p:nvSpPr>
            <p:cNvPr id="199" name="Google Shape;199;p14"/>
            <p:cNvSpPr/>
            <p:nvPr/>
          </p:nvSpPr>
          <p:spPr>
            <a:xfrm>
              <a:off x="0" y="0"/>
              <a:ext cx="1780482" cy="809103"/>
            </a:xfrm>
            <a:custGeom>
              <a:avLst/>
              <a:gdLst/>
              <a:ahLst/>
              <a:cxnLst/>
              <a:rect l="l" t="t" r="r" b="b"/>
              <a:pathLst>
                <a:path w="1780482" h="809103" extrusionOk="0">
                  <a:moveTo>
                    <a:pt x="0" y="0"/>
                  </a:moveTo>
                  <a:lnTo>
                    <a:pt x="1780482" y="0"/>
                  </a:lnTo>
                  <a:lnTo>
                    <a:pt x="1780482" y="809103"/>
                  </a:lnTo>
                  <a:lnTo>
                    <a:pt x="0" y="809103"/>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200" name="Google Shape;200;p14"/>
            <p:cNvSpPr txBox="1"/>
            <p:nvPr/>
          </p:nvSpPr>
          <p:spPr>
            <a:xfrm>
              <a:off x="0" y="-38100"/>
              <a:ext cx="1780482" cy="84720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1" name="Google Shape;201;p14"/>
          <p:cNvGrpSpPr/>
          <p:nvPr/>
        </p:nvGrpSpPr>
        <p:grpSpPr>
          <a:xfrm>
            <a:off x="855244" y="465832"/>
            <a:ext cx="3254692" cy="595657"/>
            <a:chOff x="0" y="-38100"/>
            <a:chExt cx="1714406" cy="313762"/>
          </a:xfrm>
        </p:grpSpPr>
        <p:sp>
          <p:nvSpPr>
            <p:cNvPr id="202" name="Google Shape;202;p14"/>
            <p:cNvSpPr/>
            <p:nvPr/>
          </p:nvSpPr>
          <p:spPr>
            <a:xfrm>
              <a:off x="0" y="0"/>
              <a:ext cx="1714406" cy="275662"/>
            </a:xfrm>
            <a:custGeom>
              <a:avLst/>
              <a:gdLst/>
              <a:ahLst/>
              <a:cxnLst/>
              <a:rect l="l" t="t" r="r" b="b"/>
              <a:pathLst>
                <a:path w="1714406" h="275662" extrusionOk="0">
                  <a:moveTo>
                    <a:pt x="0" y="0"/>
                  </a:moveTo>
                  <a:lnTo>
                    <a:pt x="1714406" y="0"/>
                  </a:lnTo>
                  <a:lnTo>
                    <a:pt x="1714406" y="275662"/>
                  </a:lnTo>
                  <a:lnTo>
                    <a:pt x="0" y="275662"/>
                  </a:lnTo>
                  <a:close/>
                </a:path>
              </a:pathLst>
            </a:custGeom>
            <a:solidFill>
              <a:srgbClr val="E17E3F"/>
            </a:solidFill>
            <a:ln w="57150" cap="sq" cmpd="sng">
              <a:solidFill>
                <a:srgbClr val="000000"/>
              </a:solidFill>
              <a:prstDash val="solid"/>
              <a:miter lim="8000"/>
              <a:headEnd type="none" w="sm" len="sm"/>
              <a:tailEnd type="none" w="sm" len="sm"/>
            </a:ln>
          </p:spPr>
          <p:txBody>
            <a:bodyPr/>
            <a:lstStyle/>
            <a:p>
              <a:endParaRPr lang="pt-BR"/>
            </a:p>
          </p:txBody>
        </p:sp>
        <p:sp>
          <p:nvSpPr>
            <p:cNvPr id="203" name="Google Shape;203;p14"/>
            <p:cNvSpPr txBox="1"/>
            <p:nvPr/>
          </p:nvSpPr>
          <p:spPr>
            <a:xfrm>
              <a:off x="0" y="-38100"/>
              <a:ext cx="1714406" cy="31376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4" name="Google Shape;204;p14"/>
          <p:cNvSpPr/>
          <p:nvPr/>
        </p:nvSpPr>
        <p:spPr>
          <a:xfrm>
            <a:off x="251298" y="1907104"/>
            <a:ext cx="2501092" cy="2762250"/>
          </a:xfrm>
          <a:custGeom>
            <a:avLst/>
            <a:gdLst/>
            <a:ahLst/>
            <a:cxnLst/>
            <a:rect l="l" t="t" r="r" b="b"/>
            <a:pathLst>
              <a:path w="5002184" h="5524500" extrusionOk="0">
                <a:moveTo>
                  <a:pt x="0" y="0"/>
                </a:moveTo>
                <a:lnTo>
                  <a:pt x="5002184" y="0"/>
                </a:lnTo>
                <a:lnTo>
                  <a:pt x="5002184" y="5524500"/>
                </a:lnTo>
                <a:lnTo>
                  <a:pt x="0" y="5524500"/>
                </a:lnTo>
                <a:lnTo>
                  <a:pt x="0" y="0"/>
                </a:lnTo>
                <a:close/>
              </a:path>
            </a:pathLst>
          </a:custGeom>
          <a:blipFill rotWithShape="1">
            <a:blip r:embed="rId5">
              <a:alphaModFix/>
            </a:blip>
            <a:stretch>
              <a:fillRect/>
            </a:stretch>
          </a:blipFill>
          <a:ln>
            <a:noFill/>
          </a:ln>
        </p:spPr>
        <p:txBody>
          <a:bodyPr/>
          <a:lstStyle/>
          <a:p>
            <a:endParaRPr lang="pt-BR"/>
          </a:p>
        </p:txBody>
      </p:sp>
      <p:sp>
        <p:nvSpPr>
          <p:cNvPr id="205" name="Google Shape;205;p14"/>
          <p:cNvSpPr txBox="1"/>
          <p:nvPr/>
        </p:nvSpPr>
        <p:spPr>
          <a:xfrm>
            <a:off x="4851309" y="1032914"/>
            <a:ext cx="2835900" cy="2154900"/>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1400" b="0" i="0" u="none" strike="noStrike" cap="none">
                <a:solidFill>
                  <a:srgbClr val="FFFFFF"/>
                </a:solidFill>
                <a:latin typeface="IBM Plex Mono"/>
                <a:ea typeface="IBM Plex Mono"/>
                <a:cs typeface="IBM Plex Mono"/>
                <a:sym typeface="IBM Plex Mono"/>
              </a:rPr>
              <a:t>The history of the Internet begins with the development of electronic computers in the 1950s. Initial concepts of packet networking originated in several computer science laboratories in the United States, United Kingdom, and France.</a:t>
            </a:r>
            <a:endParaRPr sz="700"/>
          </a:p>
        </p:txBody>
      </p:sp>
      <p:sp>
        <p:nvSpPr>
          <p:cNvPr id="206" name="Google Shape;206;p14"/>
          <p:cNvSpPr txBox="1"/>
          <p:nvPr/>
        </p:nvSpPr>
        <p:spPr>
          <a:xfrm>
            <a:off x="1320868" y="1311602"/>
            <a:ext cx="2357134" cy="846022"/>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4900" b="1" i="0" u="none" strike="noStrike" cap="none">
                <a:solidFill>
                  <a:srgbClr val="000000"/>
                </a:solidFill>
                <a:latin typeface="Oswald"/>
                <a:ea typeface="Oswald"/>
                <a:cs typeface="Oswald"/>
                <a:sym typeface="Oswald"/>
              </a:rPr>
              <a:t>1950s</a:t>
            </a:r>
            <a:endParaRPr sz="700"/>
          </a:p>
        </p:txBody>
      </p:sp>
      <p:sp>
        <p:nvSpPr>
          <p:cNvPr id="207" name="Google Shape;207;p14"/>
          <p:cNvSpPr txBox="1"/>
          <p:nvPr/>
        </p:nvSpPr>
        <p:spPr>
          <a:xfrm>
            <a:off x="1227573" y="647634"/>
            <a:ext cx="2541976" cy="275808"/>
          </a:xfrm>
          <a:prstGeom prst="rect">
            <a:avLst/>
          </a:prstGeom>
          <a:noFill/>
          <a:ln>
            <a:noFill/>
          </a:ln>
        </p:spPr>
        <p:txBody>
          <a:bodyPr spcFirstLastPara="1" wrap="square" lIns="0" tIns="0" rIns="0" bIns="0" anchor="t" anchorCtr="0">
            <a:spAutoFit/>
          </a:bodyPr>
          <a:lstStyle/>
          <a:p>
            <a:pPr marL="0" marR="0" lvl="0" indent="0" algn="ctr" rtl="0">
              <a:lnSpc>
                <a:spcPct val="139980"/>
              </a:lnSpc>
              <a:spcBef>
                <a:spcPts val="0"/>
              </a:spcBef>
              <a:spcAft>
                <a:spcPts val="0"/>
              </a:spcAft>
              <a:buNone/>
            </a:pPr>
            <a:r>
              <a:rPr lang="en" sz="1600" b="1" i="0" u="none" strike="noStrike" cap="none">
                <a:solidFill>
                  <a:srgbClr val="000000"/>
                </a:solidFill>
                <a:latin typeface="Montserrat"/>
                <a:ea typeface="Montserrat"/>
                <a:cs typeface="Montserrat"/>
                <a:sym typeface="Montserrat"/>
              </a:rPr>
              <a:t>IN THE</a:t>
            </a:r>
            <a:endParaRPr sz="700"/>
          </a:p>
        </p:txBody>
      </p:sp>
    </p:spTree>
  </p:cSld>
  <p:clrMapOvr>
    <a:masterClrMapping/>
  </p:clrMapOvr>
  <p:transition>
    <p:push/>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58"/>
        <p:cNvGrpSpPr/>
        <p:nvPr/>
      </p:nvGrpSpPr>
      <p:grpSpPr>
        <a:xfrm>
          <a:off x="0" y="0"/>
          <a:ext cx="0" cy="0"/>
          <a:chOff x="0" y="0"/>
          <a:chExt cx="0" cy="0"/>
        </a:xfrm>
      </p:grpSpPr>
      <p:grpSp>
        <p:nvGrpSpPr>
          <p:cNvPr id="259" name="Google Shape;259;p17"/>
          <p:cNvGrpSpPr/>
          <p:nvPr/>
        </p:nvGrpSpPr>
        <p:grpSpPr>
          <a:xfrm>
            <a:off x="-559594" y="0"/>
            <a:ext cx="10263188" cy="5143500"/>
            <a:chOff x="0" y="0"/>
            <a:chExt cx="27368500" cy="13716000"/>
          </a:xfrm>
        </p:grpSpPr>
        <p:sp>
          <p:nvSpPr>
            <p:cNvPr id="260" name="Google Shape;260;p17"/>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261" name="Google Shape;261;p17"/>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262" name="Google Shape;262;p17"/>
          <p:cNvGrpSpPr/>
          <p:nvPr/>
        </p:nvGrpSpPr>
        <p:grpSpPr>
          <a:xfrm>
            <a:off x="4819089" y="970588"/>
            <a:ext cx="3696260" cy="3466841"/>
            <a:chOff x="0" y="-38100"/>
            <a:chExt cx="1122499" cy="1052828"/>
          </a:xfrm>
        </p:grpSpPr>
        <p:sp>
          <p:nvSpPr>
            <p:cNvPr id="263" name="Google Shape;263;p17"/>
            <p:cNvSpPr/>
            <p:nvPr/>
          </p:nvSpPr>
          <p:spPr>
            <a:xfrm>
              <a:off x="0" y="0"/>
              <a:ext cx="1122499" cy="1014728"/>
            </a:xfrm>
            <a:custGeom>
              <a:avLst/>
              <a:gdLst/>
              <a:ahLst/>
              <a:cxnLst/>
              <a:rect l="l" t="t" r="r" b="b"/>
              <a:pathLst>
                <a:path w="1122499" h="1014728" extrusionOk="0">
                  <a:moveTo>
                    <a:pt x="0" y="0"/>
                  </a:moveTo>
                  <a:lnTo>
                    <a:pt x="1122499" y="0"/>
                  </a:lnTo>
                  <a:lnTo>
                    <a:pt x="1122499" y="1014728"/>
                  </a:lnTo>
                  <a:lnTo>
                    <a:pt x="0" y="1014728"/>
                  </a:lnTo>
                  <a:close/>
                </a:path>
              </a:pathLst>
            </a:custGeom>
            <a:solidFill>
              <a:srgbClr val="000000"/>
            </a:solidFill>
            <a:ln>
              <a:noFill/>
            </a:ln>
          </p:spPr>
          <p:txBody>
            <a:bodyPr/>
            <a:lstStyle/>
            <a:p>
              <a:endParaRPr lang="pt-BR"/>
            </a:p>
          </p:txBody>
        </p:sp>
        <p:sp>
          <p:nvSpPr>
            <p:cNvPr id="264" name="Google Shape;264;p17"/>
            <p:cNvSpPr txBox="1"/>
            <p:nvPr/>
          </p:nvSpPr>
          <p:spPr>
            <a:xfrm>
              <a:off x="0" y="-38100"/>
              <a:ext cx="1122499" cy="105282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5" name="Google Shape;265;p17"/>
          <p:cNvSpPr/>
          <p:nvPr/>
        </p:nvSpPr>
        <p:spPr>
          <a:xfrm>
            <a:off x="4787339" y="902966"/>
            <a:ext cx="3728027" cy="3585220"/>
          </a:xfrm>
          <a:custGeom>
            <a:avLst/>
            <a:gdLst/>
            <a:ahLst/>
            <a:cxnLst/>
            <a:rect l="l" t="t" r="r" b="b"/>
            <a:pathLst>
              <a:path w="7456053" h="7170439" extrusionOk="0">
                <a:moveTo>
                  <a:pt x="0" y="0"/>
                </a:moveTo>
                <a:lnTo>
                  <a:pt x="7456053" y="0"/>
                </a:lnTo>
                <a:lnTo>
                  <a:pt x="7456053" y="7170438"/>
                </a:lnTo>
                <a:lnTo>
                  <a:pt x="0" y="7170438"/>
                </a:lnTo>
                <a:lnTo>
                  <a:pt x="0" y="0"/>
                </a:lnTo>
                <a:close/>
              </a:path>
            </a:pathLst>
          </a:custGeom>
          <a:blipFill rotWithShape="1">
            <a:blip r:embed="rId4">
              <a:alphaModFix/>
            </a:blip>
            <a:stretch>
              <a:fillRect r="-39190"/>
            </a:stretch>
          </a:blipFill>
          <a:ln>
            <a:noFill/>
          </a:ln>
        </p:spPr>
        <p:txBody>
          <a:bodyPr/>
          <a:lstStyle/>
          <a:p>
            <a:endParaRPr lang="pt-BR"/>
          </a:p>
        </p:txBody>
      </p:sp>
      <p:sp>
        <p:nvSpPr>
          <p:cNvPr id="266" name="Google Shape;266;p17"/>
          <p:cNvSpPr txBox="1"/>
          <p:nvPr/>
        </p:nvSpPr>
        <p:spPr>
          <a:xfrm>
            <a:off x="5376964" y="1765342"/>
            <a:ext cx="2548800" cy="1723800"/>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1400" b="0" i="0" u="none" strike="noStrike" cap="none">
                <a:solidFill>
                  <a:srgbClr val="FFFFFF"/>
                </a:solidFill>
                <a:latin typeface="IBM Plex Mono"/>
                <a:ea typeface="IBM Plex Mono"/>
                <a:cs typeface="IBM Plex Mono"/>
                <a:sym typeface="IBM Plex Mono"/>
              </a:rPr>
              <a:t>The ARPANET project led to the development of protocols for  internetworking, in which multiple separate networks could be joined into a network of networks</a:t>
            </a:r>
            <a:endParaRPr sz="700"/>
          </a:p>
        </p:txBody>
      </p:sp>
      <p:grpSp>
        <p:nvGrpSpPr>
          <p:cNvPr id="267" name="Google Shape;267;p17"/>
          <p:cNvGrpSpPr/>
          <p:nvPr/>
        </p:nvGrpSpPr>
        <p:grpSpPr>
          <a:xfrm>
            <a:off x="1787593" y="3183115"/>
            <a:ext cx="3366784" cy="1569859"/>
            <a:chOff x="0" y="-192881"/>
            <a:chExt cx="8978091" cy="4186292"/>
          </a:xfrm>
        </p:grpSpPr>
        <p:grpSp>
          <p:nvGrpSpPr>
            <p:cNvPr id="268" name="Google Shape;268;p17"/>
            <p:cNvGrpSpPr/>
            <p:nvPr/>
          </p:nvGrpSpPr>
          <p:grpSpPr>
            <a:xfrm>
              <a:off x="149456" y="1159014"/>
              <a:ext cx="8679180" cy="2834397"/>
              <a:chOff x="0" y="-38100"/>
              <a:chExt cx="1780482" cy="581460"/>
            </a:xfrm>
          </p:grpSpPr>
          <p:sp>
            <p:nvSpPr>
              <p:cNvPr id="269" name="Google Shape;269;p17"/>
              <p:cNvSpPr/>
              <p:nvPr/>
            </p:nvSpPr>
            <p:spPr>
              <a:xfrm>
                <a:off x="0" y="0"/>
                <a:ext cx="1780482" cy="543360"/>
              </a:xfrm>
              <a:custGeom>
                <a:avLst/>
                <a:gdLst/>
                <a:ahLst/>
                <a:cxnLst/>
                <a:rect l="l" t="t" r="r" b="b"/>
                <a:pathLst>
                  <a:path w="1780482" h="543360" extrusionOk="0">
                    <a:moveTo>
                      <a:pt x="0" y="0"/>
                    </a:moveTo>
                    <a:lnTo>
                      <a:pt x="1780482" y="0"/>
                    </a:lnTo>
                    <a:lnTo>
                      <a:pt x="1780482" y="543360"/>
                    </a:lnTo>
                    <a:lnTo>
                      <a:pt x="0" y="543360"/>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270" name="Google Shape;270;p17"/>
              <p:cNvSpPr txBox="1"/>
              <p:nvPr/>
            </p:nvSpPr>
            <p:spPr>
              <a:xfrm>
                <a:off x="0" y="-38100"/>
                <a:ext cx="1780482" cy="58146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71" name="Google Shape;271;p17"/>
            <p:cNvGrpSpPr/>
            <p:nvPr/>
          </p:nvGrpSpPr>
          <p:grpSpPr>
            <a:xfrm>
              <a:off x="149456" y="-192881"/>
              <a:ext cx="8679180" cy="1588418"/>
              <a:chOff x="0" y="-38100"/>
              <a:chExt cx="1714406" cy="313762"/>
            </a:xfrm>
          </p:grpSpPr>
          <p:sp>
            <p:nvSpPr>
              <p:cNvPr id="272" name="Google Shape;272;p17"/>
              <p:cNvSpPr/>
              <p:nvPr/>
            </p:nvSpPr>
            <p:spPr>
              <a:xfrm>
                <a:off x="0" y="0"/>
                <a:ext cx="1714406" cy="275662"/>
              </a:xfrm>
              <a:custGeom>
                <a:avLst/>
                <a:gdLst/>
                <a:ahLst/>
                <a:cxnLst/>
                <a:rect l="l" t="t" r="r" b="b"/>
                <a:pathLst>
                  <a:path w="1714406" h="275662" extrusionOk="0">
                    <a:moveTo>
                      <a:pt x="0" y="0"/>
                    </a:moveTo>
                    <a:lnTo>
                      <a:pt x="1714406" y="0"/>
                    </a:lnTo>
                    <a:lnTo>
                      <a:pt x="1714406" y="275662"/>
                    </a:lnTo>
                    <a:lnTo>
                      <a:pt x="0" y="275662"/>
                    </a:lnTo>
                    <a:close/>
                  </a:path>
                </a:pathLst>
              </a:custGeom>
              <a:solidFill>
                <a:srgbClr val="E17E3F"/>
              </a:solidFill>
              <a:ln w="57150" cap="sq" cmpd="sng">
                <a:solidFill>
                  <a:srgbClr val="000000"/>
                </a:solidFill>
                <a:prstDash val="solid"/>
                <a:miter lim="8000"/>
                <a:headEnd type="none" w="sm" len="sm"/>
                <a:tailEnd type="none" w="sm" len="sm"/>
              </a:ln>
            </p:spPr>
            <p:txBody>
              <a:bodyPr/>
              <a:lstStyle/>
              <a:p>
                <a:endParaRPr lang="pt-BR"/>
              </a:p>
            </p:txBody>
          </p:sp>
          <p:sp>
            <p:nvSpPr>
              <p:cNvPr id="273" name="Google Shape;273;p17"/>
              <p:cNvSpPr txBox="1"/>
              <p:nvPr/>
            </p:nvSpPr>
            <p:spPr>
              <a:xfrm>
                <a:off x="0" y="-38100"/>
                <a:ext cx="1714406" cy="31376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74" name="Google Shape;274;p17"/>
            <p:cNvSpPr txBox="1"/>
            <p:nvPr/>
          </p:nvSpPr>
          <p:spPr>
            <a:xfrm>
              <a:off x="0" y="1477546"/>
              <a:ext cx="8978091" cy="2192557"/>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4900" b="1" i="0" u="none" strike="noStrike" cap="none">
                  <a:solidFill>
                    <a:srgbClr val="000000"/>
                  </a:solidFill>
                  <a:latin typeface="Oswald"/>
                  <a:ea typeface="Oswald"/>
                  <a:cs typeface="Oswald"/>
                  <a:sym typeface="Oswald"/>
                </a:rPr>
                <a:t>1968-1972</a:t>
              </a:r>
              <a:endParaRPr sz="700"/>
            </a:p>
          </p:txBody>
        </p:sp>
        <p:sp>
          <p:nvSpPr>
            <p:cNvPr id="275" name="Google Shape;275;p17"/>
            <p:cNvSpPr txBox="1"/>
            <p:nvPr/>
          </p:nvSpPr>
          <p:spPr>
            <a:xfrm>
              <a:off x="586907" y="310975"/>
              <a:ext cx="7804277" cy="716437"/>
            </a:xfrm>
            <a:prstGeom prst="rect">
              <a:avLst/>
            </a:prstGeom>
            <a:noFill/>
            <a:ln>
              <a:noFill/>
            </a:ln>
          </p:spPr>
          <p:txBody>
            <a:bodyPr spcFirstLastPara="1" wrap="square" lIns="0" tIns="0" rIns="0" bIns="0" anchor="t" anchorCtr="0">
              <a:spAutoFit/>
            </a:bodyPr>
            <a:lstStyle/>
            <a:p>
              <a:pPr marL="0" marR="0" lvl="0" indent="0" algn="ctr" rtl="0">
                <a:lnSpc>
                  <a:spcPct val="139980"/>
                </a:lnSpc>
                <a:spcBef>
                  <a:spcPts val="0"/>
                </a:spcBef>
                <a:spcAft>
                  <a:spcPts val="0"/>
                </a:spcAft>
                <a:buNone/>
              </a:pPr>
              <a:r>
                <a:rPr lang="en" sz="1600" b="1" i="0" u="none" strike="noStrike" cap="none">
                  <a:solidFill>
                    <a:srgbClr val="000000"/>
                  </a:solidFill>
                  <a:latin typeface="Montserrat"/>
                  <a:ea typeface="Montserrat"/>
                  <a:cs typeface="Montserrat"/>
                  <a:sym typeface="Montserrat"/>
                </a:rPr>
                <a:t>INTERNETWORKING</a:t>
              </a:r>
              <a:endParaRPr sz="700"/>
            </a:p>
          </p:txBody>
        </p:sp>
      </p:grpSp>
      <p:sp>
        <p:nvSpPr>
          <p:cNvPr id="276" name="Google Shape;276;p17"/>
          <p:cNvSpPr/>
          <p:nvPr/>
        </p:nvSpPr>
        <p:spPr>
          <a:xfrm>
            <a:off x="419710" y="514350"/>
            <a:ext cx="2273501" cy="3109060"/>
          </a:xfrm>
          <a:custGeom>
            <a:avLst/>
            <a:gdLst/>
            <a:ahLst/>
            <a:cxnLst/>
            <a:rect l="l" t="t" r="r" b="b"/>
            <a:pathLst>
              <a:path w="4547001" h="6218121" extrusionOk="0">
                <a:moveTo>
                  <a:pt x="0" y="0"/>
                </a:moveTo>
                <a:lnTo>
                  <a:pt x="4547001" y="0"/>
                </a:lnTo>
                <a:lnTo>
                  <a:pt x="4547001" y="6218121"/>
                </a:lnTo>
                <a:lnTo>
                  <a:pt x="0" y="6218121"/>
                </a:lnTo>
                <a:lnTo>
                  <a:pt x="0" y="0"/>
                </a:lnTo>
                <a:close/>
              </a:path>
            </a:pathLst>
          </a:custGeom>
          <a:blipFill rotWithShape="1">
            <a:blip r:embed="rId5">
              <a:alphaModFix/>
            </a:blip>
            <a:stretch>
              <a:fillRect/>
            </a:stretch>
          </a:blipFill>
          <a:ln>
            <a:noFill/>
          </a:ln>
        </p:spPr>
        <p:txBody>
          <a:bodyPr/>
          <a:lstStyle/>
          <a:p>
            <a:endParaRPr lang="pt-BR"/>
          </a:p>
        </p:txBody>
      </p:sp>
      <p:sp>
        <p:nvSpPr>
          <p:cNvPr id="277" name="Google Shape;277;p17"/>
          <p:cNvSpPr/>
          <p:nvPr/>
        </p:nvSpPr>
        <p:spPr>
          <a:xfrm>
            <a:off x="3653885" y="1312346"/>
            <a:ext cx="918115" cy="2057400"/>
          </a:xfrm>
          <a:custGeom>
            <a:avLst/>
            <a:gdLst/>
            <a:ahLst/>
            <a:cxnLst/>
            <a:rect l="l" t="t" r="r" b="b"/>
            <a:pathLst>
              <a:path w="1836230" h="4114800" extrusionOk="0">
                <a:moveTo>
                  <a:pt x="0" y="0"/>
                </a:moveTo>
                <a:lnTo>
                  <a:pt x="1836229" y="0"/>
                </a:lnTo>
                <a:lnTo>
                  <a:pt x="1836229" y="4114800"/>
                </a:lnTo>
                <a:lnTo>
                  <a:pt x="0" y="4114800"/>
                </a:lnTo>
                <a:lnTo>
                  <a:pt x="0" y="0"/>
                </a:lnTo>
                <a:close/>
              </a:path>
            </a:pathLst>
          </a:custGeom>
          <a:blipFill rotWithShape="1">
            <a:blip r:embed="rId6">
              <a:alphaModFix/>
            </a:blip>
            <a:stretch>
              <a:fillRect/>
            </a:stretch>
          </a:blipFill>
          <a:ln>
            <a:noFill/>
          </a:ln>
        </p:spPr>
        <p:txBody>
          <a:bodyPr/>
          <a:lstStyle/>
          <a:p>
            <a:endParaRPr lang="pt-BR"/>
          </a:p>
        </p:txBody>
      </p:sp>
    </p:spTree>
  </p:cSld>
  <p:clrMapOvr>
    <a:masterClrMapping/>
  </p:clrMapOvr>
  <p:transition>
    <p:push/>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281"/>
        <p:cNvGrpSpPr/>
        <p:nvPr/>
      </p:nvGrpSpPr>
      <p:grpSpPr>
        <a:xfrm>
          <a:off x="0" y="0"/>
          <a:ext cx="0" cy="0"/>
          <a:chOff x="0" y="0"/>
          <a:chExt cx="0" cy="0"/>
        </a:xfrm>
      </p:grpSpPr>
      <p:grpSp>
        <p:nvGrpSpPr>
          <p:cNvPr id="282" name="Google Shape;282;p18"/>
          <p:cNvGrpSpPr/>
          <p:nvPr/>
        </p:nvGrpSpPr>
        <p:grpSpPr>
          <a:xfrm>
            <a:off x="-559594" y="0"/>
            <a:ext cx="10263188" cy="5143500"/>
            <a:chOff x="0" y="0"/>
            <a:chExt cx="27368500" cy="13716000"/>
          </a:xfrm>
        </p:grpSpPr>
        <p:sp>
          <p:nvSpPr>
            <p:cNvPr id="283" name="Google Shape;283;p18"/>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284" name="Google Shape;284;p18"/>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285" name="Google Shape;285;p18"/>
          <p:cNvGrpSpPr/>
          <p:nvPr/>
        </p:nvGrpSpPr>
        <p:grpSpPr>
          <a:xfrm>
            <a:off x="514350" y="567587"/>
            <a:ext cx="2460643" cy="1592286"/>
            <a:chOff x="0" y="-38100"/>
            <a:chExt cx="1296141" cy="838735"/>
          </a:xfrm>
        </p:grpSpPr>
        <p:sp>
          <p:nvSpPr>
            <p:cNvPr id="286" name="Google Shape;286;p18"/>
            <p:cNvSpPr/>
            <p:nvPr/>
          </p:nvSpPr>
          <p:spPr>
            <a:xfrm>
              <a:off x="0" y="0"/>
              <a:ext cx="1296141" cy="800635"/>
            </a:xfrm>
            <a:custGeom>
              <a:avLst/>
              <a:gdLst/>
              <a:ahLst/>
              <a:cxnLst/>
              <a:rect l="l" t="t" r="r" b="b"/>
              <a:pathLst>
                <a:path w="1296141" h="800635" extrusionOk="0">
                  <a:moveTo>
                    <a:pt x="0" y="0"/>
                  </a:moveTo>
                  <a:lnTo>
                    <a:pt x="1296141" y="0"/>
                  </a:lnTo>
                  <a:lnTo>
                    <a:pt x="1296141" y="800635"/>
                  </a:lnTo>
                  <a:lnTo>
                    <a:pt x="0" y="800635"/>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287" name="Google Shape;287;p18"/>
            <p:cNvSpPr txBox="1"/>
            <p:nvPr/>
          </p:nvSpPr>
          <p:spPr>
            <a:xfrm>
              <a:off x="0" y="-38100"/>
              <a:ext cx="1296141" cy="838735"/>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8" name="Google Shape;288;p18"/>
          <p:cNvGrpSpPr/>
          <p:nvPr/>
        </p:nvGrpSpPr>
        <p:grpSpPr>
          <a:xfrm>
            <a:off x="6130907" y="1522338"/>
            <a:ext cx="2460643" cy="1592286"/>
            <a:chOff x="0" y="-38100"/>
            <a:chExt cx="1296141" cy="838735"/>
          </a:xfrm>
        </p:grpSpPr>
        <p:sp>
          <p:nvSpPr>
            <p:cNvPr id="289" name="Google Shape;289;p18"/>
            <p:cNvSpPr/>
            <p:nvPr/>
          </p:nvSpPr>
          <p:spPr>
            <a:xfrm>
              <a:off x="0" y="0"/>
              <a:ext cx="1296141" cy="800635"/>
            </a:xfrm>
            <a:custGeom>
              <a:avLst/>
              <a:gdLst/>
              <a:ahLst/>
              <a:cxnLst/>
              <a:rect l="l" t="t" r="r" b="b"/>
              <a:pathLst>
                <a:path w="1296141" h="800635" extrusionOk="0">
                  <a:moveTo>
                    <a:pt x="0" y="0"/>
                  </a:moveTo>
                  <a:lnTo>
                    <a:pt x="1296141" y="0"/>
                  </a:lnTo>
                  <a:lnTo>
                    <a:pt x="1296141" y="800635"/>
                  </a:lnTo>
                  <a:lnTo>
                    <a:pt x="0" y="800635"/>
                  </a:lnTo>
                  <a:close/>
                </a:path>
              </a:pathLst>
            </a:custGeom>
            <a:solidFill>
              <a:srgbClr val="FEFEFE"/>
            </a:solidFill>
            <a:ln w="57150" cap="sq" cmpd="sng">
              <a:solidFill>
                <a:srgbClr val="000000"/>
              </a:solidFill>
              <a:prstDash val="solid"/>
              <a:miter lim="8000"/>
              <a:headEnd type="none" w="sm" len="sm"/>
              <a:tailEnd type="none" w="sm" len="sm"/>
            </a:ln>
          </p:spPr>
          <p:txBody>
            <a:bodyPr/>
            <a:lstStyle/>
            <a:p>
              <a:endParaRPr lang="pt-BR"/>
            </a:p>
          </p:txBody>
        </p:sp>
        <p:sp>
          <p:nvSpPr>
            <p:cNvPr id="290" name="Google Shape;290;p18"/>
            <p:cNvSpPr txBox="1"/>
            <p:nvPr/>
          </p:nvSpPr>
          <p:spPr>
            <a:xfrm>
              <a:off x="0" y="-38100"/>
              <a:ext cx="1296141" cy="838735"/>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1" name="Google Shape;291;p18"/>
          <p:cNvGrpSpPr/>
          <p:nvPr/>
        </p:nvGrpSpPr>
        <p:grpSpPr>
          <a:xfrm>
            <a:off x="3341679" y="2897287"/>
            <a:ext cx="2460643" cy="1592286"/>
            <a:chOff x="0" y="-38100"/>
            <a:chExt cx="1296141" cy="838735"/>
          </a:xfrm>
        </p:grpSpPr>
        <p:sp>
          <p:nvSpPr>
            <p:cNvPr id="292" name="Google Shape;292;p18"/>
            <p:cNvSpPr/>
            <p:nvPr/>
          </p:nvSpPr>
          <p:spPr>
            <a:xfrm>
              <a:off x="0" y="0"/>
              <a:ext cx="1296141" cy="800635"/>
            </a:xfrm>
            <a:custGeom>
              <a:avLst/>
              <a:gdLst/>
              <a:ahLst/>
              <a:cxnLst/>
              <a:rect l="l" t="t" r="r" b="b"/>
              <a:pathLst>
                <a:path w="1296141" h="800635" extrusionOk="0">
                  <a:moveTo>
                    <a:pt x="0" y="0"/>
                  </a:moveTo>
                  <a:lnTo>
                    <a:pt x="1296141" y="0"/>
                  </a:lnTo>
                  <a:lnTo>
                    <a:pt x="1296141" y="800635"/>
                  </a:lnTo>
                  <a:lnTo>
                    <a:pt x="0" y="800635"/>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293" name="Google Shape;293;p18"/>
            <p:cNvSpPr txBox="1"/>
            <p:nvPr/>
          </p:nvSpPr>
          <p:spPr>
            <a:xfrm>
              <a:off x="0" y="-38100"/>
              <a:ext cx="1296141" cy="838735"/>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4" name="Google Shape;294;p18"/>
          <p:cNvGrpSpPr/>
          <p:nvPr/>
        </p:nvGrpSpPr>
        <p:grpSpPr>
          <a:xfrm>
            <a:off x="514350" y="565505"/>
            <a:ext cx="2460643" cy="595657"/>
            <a:chOff x="0" y="-38100"/>
            <a:chExt cx="1296141" cy="313762"/>
          </a:xfrm>
        </p:grpSpPr>
        <p:sp>
          <p:nvSpPr>
            <p:cNvPr id="295" name="Google Shape;295;p18"/>
            <p:cNvSpPr/>
            <p:nvPr/>
          </p:nvSpPr>
          <p:spPr>
            <a:xfrm>
              <a:off x="0" y="0"/>
              <a:ext cx="1296141" cy="275662"/>
            </a:xfrm>
            <a:custGeom>
              <a:avLst/>
              <a:gdLst/>
              <a:ahLst/>
              <a:cxnLst/>
              <a:rect l="l" t="t" r="r" b="b"/>
              <a:pathLst>
                <a:path w="1296141" h="275662" extrusionOk="0">
                  <a:moveTo>
                    <a:pt x="0" y="0"/>
                  </a:moveTo>
                  <a:lnTo>
                    <a:pt x="1296141" y="0"/>
                  </a:lnTo>
                  <a:lnTo>
                    <a:pt x="1296141" y="275662"/>
                  </a:lnTo>
                  <a:lnTo>
                    <a:pt x="0" y="275662"/>
                  </a:lnTo>
                  <a:close/>
                </a:path>
              </a:pathLst>
            </a:custGeom>
            <a:solidFill>
              <a:srgbClr val="E17E3F"/>
            </a:solidFill>
            <a:ln w="57150" cap="sq" cmpd="sng">
              <a:solidFill>
                <a:srgbClr val="000000"/>
              </a:solidFill>
              <a:prstDash val="solid"/>
              <a:miter lim="8000"/>
              <a:headEnd type="none" w="sm" len="sm"/>
              <a:tailEnd type="none" w="sm" len="sm"/>
            </a:ln>
          </p:spPr>
          <p:txBody>
            <a:bodyPr/>
            <a:lstStyle/>
            <a:p>
              <a:endParaRPr lang="pt-BR"/>
            </a:p>
          </p:txBody>
        </p:sp>
        <p:sp>
          <p:nvSpPr>
            <p:cNvPr id="296" name="Google Shape;296;p18"/>
            <p:cNvSpPr txBox="1"/>
            <p:nvPr/>
          </p:nvSpPr>
          <p:spPr>
            <a:xfrm>
              <a:off x="0" y="-38100"/>
              <a:ext cx="1296141" cy="31376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7" name="Google Shape;297;p18"/>
          <p:cNvGrpSpPr/>
          <p:nvPr/>
        </p:nvGrpSpPr>
        <p:grpSpPr>
          <a:xfrm>
            <a:off x="6130907" y="1520256"/>
            <a:ext cx="2460643" cy="595657"/>
            <a:chOff x="0" y="-38100"/>
            <a:chExt cx="1296141" cy="313762"/>
          </a:xfrm>
        </p:grpSpPr>
        <p:sp>
          <p:nvSpPr>
            <p:cNvPr id="298" name="Google Shape;298;p18"/>
            <p:cNvSpPr/>
            <p:nvPr/>
          </p:nvSpPr>
          <p:spPr>
            <a:xfrm>
              <a:off x="0" y="0"/>
              <a:ext cx="1296141" cy="275662"/>
            </a:xfrm>
            <a:custGeom>
              <a:avLst/>
              <a:gdLst/>
              <a:ahLst/>
              <a:cxnLst/>
              <a:rect l="l" t="t" r="r" b="b"/>
              <a:pathLst>
                <a:path w="1296141" h="275662" extrusionOk="0">
                  <a:moveTo>
                    <a:pt x="0" y="0"/>
                  </a:moveTo>
                  <a:lnTo>
                    <a:pt x="1296141" y="0"/>
                  </a:lnTo>
                  <a:lnTo>
                    <a:pt x="1296141" y="275662"/>
                  </a:lnTo>
                  <a:lnTo>
                    <a:pt x="0" y="275662"/>
                  </a:lnTo>
                  <a:close/>
                </a:path>
              </a:pathLst>
            </a:custGeom>
            <a:solidFill>
              <a:srgbClr val="E17E3F"/>
            </a:solidFill>
            <a:ln w="57150" cap="sq" cmpd="sng">
              <a:solidFill>
                <a:srgbClr val="000000"/>
              </a:solidFill>
              <a:prstDash val="solid"/>
              <a:miter lim="8000"/>
              <a:headEnd type="none" w="sm" len="sm"/>
              <a:tailEnd type="none" w="sm" len="sm"/>
            </a:ln>
          </p:spPr>
          <p:txBody>
            <a:bodyPr/>
            <a:lstStyle/>
            <a:p>
              <a:endParaRPr lang="pt-BR"/>
            </a:p>
          </p:txBody>
        </p:sp>
        <p:sp>
          <p:nvSpPr>
            <p:cNvPr id="299" name="Google Shape;299;p18"/>
            <p:cNvSpPr txBox="1"/>
            <p:nvPr/>
          </p:nvSpPr>
          <p:spPr>
            <a:xfrm>
              <a:off x="0" y="-38100"/>
              <a:ext cx="1296141" cy="31376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00" name="Google Shape;300;p18"/>
          <p:cNvGrpSpPr/>
          <p:nvPr/>
        </p:nvGrpSpPr>
        <p:grpSpPr>
          <a:xfrm>
            <a:off x="3341679" y="2895205"/>
            <a:ext cx="2460643" cy="595657"/>
            <a:chOff x="0" y="-38100"/>
            <a:chExt cx="1296141" cy="313762"/>
          </a:xfrm>
        </p:grpSpPr>
        <p:sp>
          <p:nvSpPr>
            <p:cNvPr id="301" name="Google Shape;301;p18"/>
            <p:cNvSpPr/>
            <p:nvPr/>
          </p:nvSpPr>
          <p:spPr>
            <a:xfrm>
              <a:off x="0" y="0"/>
              <a:ext cx="1296141" cy="275662"/>
            </a:xfrm>
            <a:custGeom>
              <a:avLst/>
              <a:gdLst/>
              <a:ahLst/>
              <a:cxnLst/>
              <a:rect l="l" t="t" r="r" b="b"/>
              <a:pathLst>
                <a:path w="1296141" h="275662" extrusionOk="0">
                  <a:moveTo>
                    <a:pt x="0" y="0"/>
                  </a:moveTo>
                  <a:lnTo>
                    <a:pt x="1296141" y="0"/>
                  </a:lnTo>
                  <a:lnTo>
                    <a:pt x="1296141" y="275662"/>
                  </a:lnTo>
                  <a:lnTo>
                    <a:pt x="0" y="275662"/>
                  </a:lnTo>
                  <a:close/>
                </a:path>
              </a:pathLst>
            </a:custGeom>
            <a:solidFill>
              <a:srgbClr val="E17E3F"/>
            </a:solidFill>
            <a:ln w="57150" cap="sq" cmpd="sng">
              <a:solidFill>
                <a:srgbClr val="000000"/>
              </a:solidFill>
              <a:prstDash val="solid"/>
              <a:miter lim="8000"/>
              <a:headEnd type="none" w="sm" len="sm"/>
              <a:tailEnd type="none" w="sm" len="sm"/>
            </a:ln>
          </p:spPr>
          <p:txBody>
            <a:bodyPr/>
            <a:lstStyle/>
            <a:p>
              <a:endParaRPr lang="pt-BR"/>
            </a:p>
          </p:txBody>
        </p:sp>
        <p:sp>
          <p:nvSpPr>
            <p:cNvPr id="302" name="Google Shape;302;p18"/>
            <p:cNvSpPr txBox="1"/>
            <p:nvPr/>
          </p:nvSpPr>
          <p:spPr>
            <a:xfrm>
              <a:off x="0" y="-38100"/>
              <a:ext cx="1296141" cy="31376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3" name="Google Shape;303;p18"/>
          <p:cNvSpPr txBox="1"/>
          <p:nvPr/>
        </p:nvSpPr>
        <p:spPr>
          <a:xfrm>
            <a:off x="790575" y="1346075"/>
            <a:ext cx="19176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of internet users say</a:t>
            </a:r>
            <a:endParaRPr sz="700"/>
          </a:p>
          <a:p>
            <a:pPr marL="0" marR="0" lvl="0"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they would not be able to live without it today</a:t>
            </a:r>
            <a:endParaRPr sz="700"/>
          </a:p>
          <a:p>
            <a:pPr marL="0" marR="0" lvl="0" indent="0" algn="ctr" rtl="0">
              <a:lnSpc>
                <a:spcPct val="100000"/>
              </a:lnSpc>
              <a:spcBef>
                <a:spcPts val="0"/>
              </a:spcBef>
              <a:spcAft>
                <a:spcPts val="0"/>
              </a:spcAft>
              <a:buNone/>
            </a:pPr>
            <a:endParaRPr sz="1000" b="0" i="0" u="none" strike="noStrike" cap="none">
              <a:solidFill>
                <a:srgbClr val="000000"/>
              </a:solidFill>
              <a:latin typeface="IBM Plex Mono"/>
              <a:ea typeface="IBM Plex Mono"/>
              <a:cs typeface="IBM Plex Mono"/>
              <a:sym typeface="IBM Plex Mono"/>
            </a:endParaRPr>
          </a:p>
        </p:txBody>
      </p:sp>
      <p:sp>
        <p:nvSpPr>
          <p:cNvPr id="304" name="Google Shape;304;p18"/>
          <p:cNvSpPr txBox="1"/>
          <p:nvPr/>
        </p:nvSpPr>
        <p:spPr>
          <a:xfrm>
            <a:off x="514350" y="749389"/>
            <a:ext cx="2460643" cy="275808"/>
          </a:xfrm>
          <a:prstGeom prst="rect">
            <a:avLst/>
          </a:prstGeom>
          <a:noFill/>
          <a:ln>
            <a:noFill/>
          </a:ln>
        </p:spPr>
        <p:txBody>
          <a:bodyPr spcFirstLastPara="1" wrap="square" lIns="0" tIns="0" rIns="0" bIns="0" anchor="t" anchorCtr="0">
            <a:spAutoFit/>
          </a:bodyPr>
          <a:lstStyle/>
          <a:p>
            <a:pPr marL="0" marR="0" lvl="0" indent="0" algn="ctr" rtl="0">
              <a:lnSpc>
                <a:spcPct val="139980"/>
              </a:lnSpc>
              <a:spcBef>
                <a:spcPts val="0"/>
              </a:spcBef>
              <a:spcAft>
                <a:spcPts val="0"/>
              </a:spcAft>
              <a:buNone/>
            </a:pPr>
            <a:r>
              <a:rPr lang="en" sz="1600" b="1" i="0" u="none" strike="noStrike" cap="none">
                <a:solidFill>
                  <a:srgbClr val="000000"/>
                </a:solidFill>
                <a:latin typeface="Montserrat"/>
                <a:ea typeface="Montserrat"/>
                <a:cs typeface="Montserrat"/>
                <a:sym typeface="Montserrat"/>
              </a:rPr>
              <a:t>98%</a:t>
            </a:r>
            <a:endParaRPr sz="700"/>
          </a:p>
        </p:txBody>
      </p:sp>
      <p:sp>
        <p:nvSpPr>
          <p:cNvPr id="305" name="Google Shape;305;p18"/>
          <p:cNvSpPr/>
          <p:nvPr/>
        </p:nvSpPr>
        <p:spPr>
          <a:xfrm>
            <a:off x="2417663" y="156393"/>
            <a:ext cx="1438275" cy="1438275"/>
          </a:xfrm>
          <a:custGeom>
            <a:avLst/>
            <a:gdLst/>
            <a:ahLst/>
            <a:cxnLst/>
            <a:rect l="l" t="t" r="r" b="b"/>
            <a:pathLst>
              <a:path w="2876550" h="2876550" extrusionOk="0">
                <a:moveTo>
                  <a:pt x="0" y="0"/>
                </a:moveTo>
                <a:lnTo>
                  <a:pt x="2876551" y="0"/>
                </a:lnTo>
                <a:lnTo>
                  <a:pt x="2876551" y="2876551"/>
                </a:lnTo>
                <a:lnTo>
                  <a:pt x="0" y="2876551"/>
                </a:lnTo>
                <a:lnTo>
                  <a:pt x="0" y="0"/>
                </a:lnTo>
                <a:close/>
              </a:path>
            </a:pathLst>
          </a:custGeom>
          <a:blipFill rotWithShape="1">
            <a:blip r:embed="rId4">
              <a:alphaModFix/>
            </a:blip>
            <a:stretch>
              <a:fillRect/>
            </a:stretch>
          </a:blipFill>
          <a:ln>
            <a:noFill/>
          </a:ln>
        </p:spPr>
        <p:txBody>
          <a:bodyPr/>
          <a:lstStyle/>
          <a:p>
            <a:endParaRPr lang="pt-BR"/>
          </a:p>
        </p:txBody>
      </p:sp>
      <p:sp>
        <p:nvSpPr>
          <p:cNvPr id="306" name="Google Shape;306;p18"/>
          <p:cNvSpPr/>
          <p:nvPr/>
        </p:nvSpPr>
        <p:spPr>
          <a:xfrm>
            <a:off x="7082169" y="3231281"/>
            <a:ext cx="1928578" cy="2550186"/>
          </a:xfrm>
          <a:custGeom>
            <a:avLst/>
            <a:gdLst/>
            <a:ahLst/>
            <a:cxnLst/>
            <a:rect l="l" t="t" r="r" b="b"/>
            <a:pathLst>
              <a:path w="3857156" h="5100372" extrusionOk="0">
                <a:moveTo>
                  <a:pt x="0" y="0"/>
                </a:moveTo>
                <a:lnTo>
                  <a:pt x="3857156" y="0"/>
                </a:lnTo>
                <a:lnTo>
                  <a:pt x="3857156" y="5100372"/>
                </a:lnTo>
                <a:lnTo>
                  <a:pt x="0" y="5100372"/>
                </a:lnTo>
                <a:lnTo>
                  <a:pt x="0" y="0"/>
                </a:lnTo>
                <a:close/>
              </a:path>
            </a:pathLst>
          </a:custGeom>
          <a:blipFill rotWithShape="1">
            <a:blip r:embed="rId5">
              <a:alphaModFix/>
            </a:blip>
            <a:stretch>
              <a:fillRect/>
            </a:stretch>
          </a:blipFill>
          <a:ln>
            <a:noFill/>
          </a:ln>
        </p:spPr>
        <p:txBody>
          <a:bodyPr/>
          <a:lstStyle/>
          <a:p>
            <a:endParaRPr lang="pt-BR"/>
          </a:p>
        </p:txBody>
      </p:sp>
      <p:sp>
        <p:nvSpPr>
          <p:cNvPr id="307" name="Google Shape;307;p18"/>
          <p:cNvSpPr/>
          <p:nvPr/>
        </p:nvSpPr>
        <p:spPr>
          <a:xfrm>
            <a:off x="1000215" y="2700895"/>
            <a:ext cx="2646174" cy="2057400"/>
          </a:xfrm>
          <a:custGeom>
            <a:avLst/>
            <a:gdLst/>
            <a:ahLst/>
            <a:cxnLst/>
            <a:rect l="l" t="t" r="r" b="b"/>
            <a:pathLst>
              <a:path w="5292347" h="4114800" extrusionOk="0">
                <a:moveTo>
                  <a:pt x="0" y="0"/>
                </a:moveTo>
                <a:lnTo>
                  <a:pt x="5292347" y="0"/>
                </a:lnTo>
                <a:lnTo>
                  <a:pt x="5292347" y="4114800"/>
                </a:lnTo>
                <a:lnTo>
                  <a:pt x="0" y="4114800"/>
                </a:lnTo>
                <a:lnTo>
                  <a:pt x="0" y="0"/>
                </a:lnTo>
                <a:close/>
              </a:path>
            </a:pathLst>
          </a:custGeom>
          <a:blipFill rotWithShape="1">
            <a:blip r:embed="rId6">
              <a:alphaModFix/>
            </a:blip>
            <a:stretch>
              <a:fillRect/>
            </a:stretch>
          </a:blipFill>
          <a:ln>
            <a:noFill/>
          </a:ln>
        </p:spPr>
        <p:txBody>
          <a:bodyPr/>
          <a:lstStyle/>
          <a:p>
            <a:endParaRPr lang="pt-BR"/>
          </a:p>
        </p:txBody>
      </p:sp>
      <p:sp>
        <p:nvSpPr>
          <p:cNvPr id="308" name="Google Shape;308;p18"/>
          <p:cNvSpPr txBox="1"/>
          <p:nvPr/>
        </p:nvSpPr>
        <p:spPr>
          <a:xfrm>
            <a:off x="6407132" y="2335596"/>
            <a:ext cx="19176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hours a month is spent online, for the average internet user</a:t>
            </a:r>
            <a:endParaRPr sz="700"/>
          </a:p>
        </p:txBody>
      </p:sp>
      <p:sp>
        <p:nvSpPr>
          <p:cNvPr id="309" name="Google Shape;309;p18"/>
          <p:cNvSpPr txBox="1"/>
          <p:nvPr/>
        </p:nvSpPr>
        <p:spPr>
          <a:xfrm>
            <a:off x="3857137" y="3710545"/>
            <a:ext cx="14394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people connect to the internet everyday</a:t>
            </a:r>
            <a:endParaRPr sz="700"/>
          </a:p>
        </p:txBody>
      </p:sp>
      <p:sp>
        <p:nvSpPr>
          <p:cNvPr id="310" name="Google Shape;310;p18"/>
          <p:cNvSpPr txBox="1"/>
          <p:nvPr/>
        </p:nvSpPr>
        <p:spPr>
          <a:xfrm>
            <a:off x="6130907" y="1704140"/>
            <a:ext cx="2460643" cy="275808"/>
          </a:xfrm>
          <a:prstGeom prst="rect">
            <a:avLst/>
          </a:prstGeom>
          <a:noFill/>
          <a:ln>
            <a:noFill/>
          </a:ln>
        </p:spPr>
        <p:txBody>
          <a:bodyPr spcFirstLastPara="1" wrap="square" lIns="0" tIns="0" rIns="0" bIns="0" anchor="t" anchorCtr="0">
            <a:spAutoFit/>
          </a:bodyPr>
          <a:lstStyle/>
          <a:p>
            <a:pPr marL="0" marR="0" lvl="0" indent="0" algn="ctr" rtl="0">
              <a:lnSpc>
                <a:spcPct val="139980"/>
              </a:lnSpc>
              <a:spcBef>
                <a:spcPts val="0"/>
              </a:spcBef>
              <a:spcAft>
                <a:spcPts val="0"/>
              </a:spcAft>
              <a:buNone/>
            </a:pPr>
            <a:r>
              <a:rPr lang="en" sz="1600" b="1" i="0" u="none" strike="noStrike" cap="none">
                <a:solidFill>
                  <a:srgbClr val="000000"/>
                </a:solidFill>
                <a:latin typeface="Montserrat"/>
                <a:ea typeface="Montserrat"/>
                <a:cs typeface="Montserrat"/>
                <a:sym typeface="Montserrat"/>
              </a:rPr>
              <a:t>3,239</a:t>
            </a:r>
            <a:endParaRPr sz="700"/>
          </a:p>
        </p:txBody>
      </p:sp>
      <p:sp>
        <p:nvSpPr>
          <p:cNvPr id="311" name="Google Shape;311;p18"/>
          <p:cNvSpPr txBox="1"/>
          <p:nvPr/>
        </p:nvSpPr>
        <p:spPr>
          <a:xfrm>
            <a:off x="3341679" y="3079089"/>
            <a:ext cx="2460643" cy="275807"/>
          </a:xfrm>
          <a:prstGeom prst="rect">
            <a:avLst/>
          </a:prstGeom>
          <a:noFill/>
          <a:ln>
            <a:noFill/>
          </a:ln>
        </p:spPr>
        <p:txBody>
          <a:bodyPr spcFirstLastPara="1" wrap="square" lIns="0" tIns="0" rIns="0" bIns="0" anchor="t" anchorCtr="0">
            <a:spAutoFit/>
          </a:bodyPr>
          <a:lstStyle/>
          <a:p>
            <a:pPr marL="0" marR="0" lvl="0" indent="0" algn="ctr" rtl="0">
              <a:lnSpc>
                <a:spcPct val="139980"/>
              </a:lnSpc>
              <a:spcBef>
                <a:spcPts val="0"/>
              </a:spcBef>
              <a:spcAft>
                <a:spcPts val="0"/>
              </a:spcAft>
              <a:buNone/>
            </a:pPr>
            <a:r>
              <a:rPr lang="en" sz="1600" b="1" i="0" u="none" strike="noStrike" cap="none">
                <a:solidFill>
                  <a:srgbClr val="000000"/>
                </a:solidFill>
                <a:latin typeface="Montserrat"/>
                <a:ea typeface="Montserrat"/>
                <a:cs typeface="Montserrat"/>
                <a:sym typeface="Montserrat"/>
              </a:rPr>
              <a:t>9/10</a:t>
            </a:r>
            <a:endParaRPr sz="700"/>
          </a:p>
        </p:txBody>
      </p:sp>
    </p:spTree>
  </p:cSld>
  <p:clrMapOvr>
    <a:masterClrMapping/>
  </p:clrMapOvr>
  <p:transition>
    <p:push/>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315"/>
        <p:cNvGrpSpPr/>
        <p:nvPr/>
      </p:nvGrpSpPr>
      <p:grpSpPr>
        <a:xfrm>
          <a:off x="0" y="0"/>
          <a:ext cx="0" cy="0"/>
          <a:chOff x="0" y="0"/>
          <a:chExt cx="0" cy="0"/>
        </a:xfrm>
      </p:grpSpPr>
      <p:grpSp>
        <p:nvGrpSpPr>
          <p:cNvPr id="316" name="Google Shape;316;p19"/>
          <p:cNvGrpSpPr/>
          <p:nvPr/>
        </p:nvGrpSpPr>
        <p:grpSpPr>
          <a:xfrm>
            <a:off x="-559594" y="0"/>
            <a:ext cx="10263188" cy="5143500"/>
            <a:chOff x="0" y="0"/>
            <a:chExt cx="27368500" cy="13716000"/>
          </a:xfrm>
        </p:grpSpPr>
        <p:sp>
          <p:nvSpPr>
            <p:cNvPr id="317" name="Google Shape;317;p19"/>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318" name="Google Shape;318;p19"/>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sp>
        <p:nvSpPr>
          <p:cNvPr id="319" name="Google Shape;319;p19"/>
          <p:cNvSpPr/>
          <p:nvPr/>
        </p:nvSpPr>
        <p:spPr>
          <a:xfrm>
            <a:off x="398145" y="495300"/>
            <a:ext cx="2758123" cy="4160520"/>
          </a:xfrm>
          <a:custGeom>
            <a:avLst/>
            <a:gdLst/>
            <a:ahLst/>
            <a:cxnLst/>
            <a:rect l="l" t="t" r="r" b="b"/>
            <a:pathLst>
              <a:path w="814676" h="1228906" extrusionOk="0">
                <a:moveTo>
                  <a:pt x="0" y="0"/>
                </a:moveTo>
                <a:lnTo>
                  <a:pt x="814676" y="0"/>
                </a:lnTo>
                <a:lnTo>
                  <a:pt x="814676" y="1228906"/>
                </a:lnTo>
                <a:lnTo>
                  <a:pt x="0" y="1228906"/>
                </a:lnTo>
                <a:close/>
              </a:path>
            </a:pathLst>
          </a:custGeom>
          <a:blipFill rotWithShape="1">
            <a:blip r:embed="rId4">
              <a:alphaModFix/>
            </a:blip>
            <a:stretch>
              <a:fillRect l="-63200" r="-63202"/>
            </a:stretch>
          </a:blipFill>
          <a:ln>
            <a:noFill/>
          </a:ln>
        </p:spPr>
        <p:txBody>
          <a:bodyPr/>
          <a:lstStyle/>
          <a:p>
            <a:endParaRPr lang="pt-BR"/>
          </a:p>
        </p:txBody>
      </p:sp>
      <p:sp>
        <p:nvSpPr>
          <p:cNvPr id="320" name="Google Shape;320;p19"/>
          <p:cNvSpPr/>
          <p:nvPr/>
        </p:nvSpPr>
        <p:spPr>
          <a:xfrm>
            <a:off x="3392777" y="685216"/>
            <a:ext cx="2358445" cy="3773068"/>
          </a:xfrm>
          <a:custGeom>
            <a:avLst/>
            <a:gdLst/>
            <a:ahLst/>
            <a:cxnLst/>
            <a:rect l="l" t="t" r="r" b="b"/>
            <a:pathLst>
              <a:path w="676818" h="1082781" extrusionOk="0">
                <a:moveTo>
                  <a:pt x="0" y="0"/>
                </a:moveTo>
                <a:lnTo>
                  <a:pt x="676818" y="0"/>
                </a:lnTo>
                <a:lnTo>
                  <a:pt x="676818" y="1082781"/>
                </a:lnTo>
                <a:lnTo>
                  <a:pt x="0" y="1082781"/>
                </a:lnTo>
                <a:close/>
              </a:path>
            </a:pathLst>
          </a:custGeom>
          <a:solidFill>
            <a:srgbClr val="FEFEFE"/>
          </a:solidFill>
          <a:ln w="12700" cap="flat" cmpd="sng">
            <a:solidFill>
              <a:srgbClr val="FEFEFE"/>
            </a:solidFill>
            <a:prstDash val="solid"/>
            <a:round/>
            <a:headEnd type="none" w="sm" len="sm"/>
            <a:tailEnd type="none" w="sm" len="sm"/>
          </a:ln>
        </p:spPr>
        <p:txBody>
          <a:bodyPr/>
          <a:lstStyle/>
          <a:p>
            <a:endParaRPr lang="pt-BR"/>
          </a:p>
        </p:txBody>
      </p:sp>
      <p:sp>
        <p:nvSpPr>
          <p:cNvPr id="321" name="Google Shape;321;p19"/>
          <p:cNvSpPr/>
          <p:nvPr/>
        </p:nvSpPr>
        <p:spPr>
          <a:xfrm>
            <a:off x="3426301" y="723424"/>
            <a:ext cx="2291398" cy="3696653"/>
          </a:xfrm>
          <a:custGeom>
            <a:avLst/>
            <a:gdLst/>
            <a:ahLst/>
            <a:cxnLst/>
            <a:rect l="l" t="t" r="r" b="b"/>
            <a:pathLst>
              <a:path w="676818" h="1091892" extrusionOk="0">
                <a:moveTo>
                  <a:pt x="0" y="0"/>
                </a:moveTo>
                <a:lnTo>
                  <a:pt x="676818" y="0"/>
                </a:lnTo>
                <a:lnTo>
                  <a:pt x="676818" y="1091892"/>
                </a:lnTo>
                <a:lnTo>
                  <a:pt x="0" y="1091892"/>
                </a:lnTo>
                <a:close/>
              </a:path>
            </a:pathLst>
          </a:custGeom>
          <a:blipFill rotWithShape="1">
            <a:blip r:embed="rId5">
              <a:alphaModFix/>
            </a:blip>
            <a:stretch>
              <a:fillRect l="-71065" r="-71065"/>
            </a:stretch>
          </a:blipFill>
          <a:ln>
            <a:noFill/>
          </a:ln>
        </p:spPr>
        <p:txBody>
          <a:bodyPr/>
          <a:lstStyle/>
          <a:p>
            <a:endParaRPr lang="pt-BR"/>
          </a:p>
        </p:txBody>
      </p:sp>
      <p:sp>
        <p:nvSpPr>
          <p:cNvPr id="322" name="Google Shape;322;p19"/>
          <p:cNvSpPr/>
          <p:nvPr/>
        </p:nvSpPr>
        <p:spPr>
          <a:xfrm>
            <a:off x="5982137" y="495300"/>
            <a:ext cx="2758123" cy="4160520"/>
          </a:xfrm>
          <a:custGeom>
            <a:avLst/>
            <a:gdLst/>
            <a:ahLst/>
            <a:cxnLst/>
            <a:rect l="l" t="t" r="r" b="b"/>
            <a:pathLst>
              <a:path w="814676" h="1228906" extrusionOk="0">
                <a:moveTo>
                  <a:pt x="0" y="0"/>
                </a:moveTo>
                <a:lnTo>
                  <a:pt x="814676" y="0"/>
                </a:lnTo>
                <a:lnTo>
                  <a:pt x="814676" y="1228906"/>
                </a:lnTo>
                <a:lnTo>
                  <a:pt x="0" y="1228906"/>
                </a:lnTo>
                <a:close/>
              </a:path>
            </a:pathLst>
          </a:custGeom>
          <a:blipFill rotWithShape="1">
            <a:blip r:embed="rId6">
              <a:alphaModFix/>
            </a:blip>
            <a:stretch>
              <a:fillRect l="-77977" r="-43442"/>
            </a:stretch>
          </a:blipFill>
          <a:ln>
            <a:noFill/>
          </a:ln>
        </p:spPr>
        <p:txBody>
          <a:bodyPr/>
          <a:lstStyle/>
          <a:p>
            <a:endParaRPr lang="pt-BR"/>
          </a:p>
        </p:txBody>
      </p:sp>
      <p:grpSp>
        <p:nvGrpSpPr>
          <p:cNvPr id="323" name="Google Shape;323;p19"/>
          <p:cNvGrpSpPr/>
          <p:nvPr/>
        </p:nvGrpSpPr>
        <p:grpSpPr>
          <a:xfrm>
            <a:off x="3877070" y="3804555"/>
            <a:ext cx="2891617" cy="1146043"/>
            <a:chOff x="0" y="-38100"/>
            <a:chExt cx="1296141" cy="513704"/>
          </a:xfrm>
        </p:grpSpPr>
        <p:sp>
          <p:nvSpPr>
            <p:cNvPr id="324" name="Google Shape;324;p19"/>
            <p:cNvSpPr/>
            <p:nvPr/>
          </p:nvSpPr>
          <p:spPr>
            <a:xfrm>
              <a:off x="0" y="0"/>
              <a:ext cx="1296141" cy="475604"/>
            </a:xfrm>
            <a:custGeom>
              <a:avLst/>
              <a:gdLst/>
              <a:ahLst/>
              <a:cxnLst/>
              <a:rect l="l" t="t" r="r" b="b"/>
              <a:pathLst>
                <a:path w="1296141" h="475604" extrusionOk="0">
                  <a:moveTo>
                    <a:pt x="0" y="0"/>
                  </a:moveTo>
                  <a:lnTo>
                    <a:pt x="1296141" y="0"/>
                  </a:lnTo>
                  <a:lnTo>
                    <a:pt x="1296141" y="475604"/>
                  </a:lnTo>
                  <a:lnTo>
                    <a:pt x="0" y="475604"/>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325" name="Google Shape;325;p19"/>
            <p:cNvSpPr txBox="1"/>
            <p:nvPr/>
          </p:nvSpPr>
          <p:spPr>
            <a:xfrm>
              <a:off x="0" y="-38100"/>
              <a:ext cx="1296141" cy="51370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26" name="Google Shape;326;p19"/>
          <p:cNvSpPr/>
          <p:nvPr/>
        </p:nvSpPr>
        <p:spPr>
          <a:xfrm>
            <a:off x="7607847" y="158784"/>
            <a:ext cx="1380063" cy="1555399"/>
          </a:xfrm>
          <a:custGeom>
            <a:avLst/>
            <a:gdLst/>
            <a:ahLst/>
            <a:cxnLst/>
            <a:rect l="l" t="t" r="r" b="b"/>
            <a:pathLst>
              <a:path w="2760125" h="3110797" extrusionOk="0">
                <a:moveTo>
                  <a:pt x="0" y="0"/>
                </a:moveTo>
                <a:lnTo>
                  <a:pt x="2760125" y="0"/>
                </a:lnTo>
                <a:lnTo>
                  <a:pt x="2760125" y="3110797"/>
                </a:lnTo>
                <a:lnTo>
                  <a:pt x="0" y="3110797"/>
                </a:lnTo>
                <a:lnTo>
                  <a:pt x="0" y="0"/>
                </a:lnTo>
                <a:close/>
              </a:path>
            </a:pathLst>
          </a:custGeom>
          <a:blipFill rotWithShape="1">
            <a:blip r:embed="rId7">
              <a:alphaModFix/>
            </a:blip>
            <a:stretch>
              <a:fillRect/>
            </a:stretch>
          </a:blipFill>
          <a:ln>
            <a:noFill/>
          </a:ln>
        </p:spPr>
        <p:txBody>
          <a:bodyPr/>
          <a:lstStyle/>
          <a:p>
            <a:endParaRPr lang="pt-BR"/>
          </a:p>
        </p:txBody>
      </p:sp>
      <p:sp>
        <p:nvSpPr>
          <p:cNvPr id="327" name="Google Shape;327;p19"/>
          <p:cNvSpPr txBox="1"/>
          <p:nvPr/>
        </p:nvSpPr>
        <p:spPr>
          <a:xfrm>
            <a:off x="4196079" y="4198918"/>
            <a:ext cx="22536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200" b="0" i="0" u="none" strike="noStrike" cap="none">
                <a:solidFill>
                  <a:srgbClr val="000000"/>
                </a:solidFill>
                <a:latin typeface="IBM Plex Mono"/>
                <a:ea typeface="IBM Plex Mono"/>
                <a:cs typeface="IBM Plex Mono"/>
                <a:sym typeface="IBM Plex Mono"/>
              </a:rPr>
              <a:t>A picture is worth a thousand words</a:t>
            </a:r>
            <a:endParaRPr sz="700"/>
          </a:p>
        </p:txBody>
      </p:sp>
    </p:spTree>
  </p:cSld>
  <p:clrMapOvr>
    <a:masterClrMapping/>
  </p:clrMapOvr>
  <p:transition>
    <p:push/>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331"/>
        <p:cNvGrpSpPr/>
        <p:nvPr/>
      </p:nvGrpSpPr>
      <p:grpSpPr>
        <a:xfrm>
          <a:off x="0" y="0"/>
          <a:ext cx="0" cy="0"/>
          <a:chOff x="0" y="0"/>
          <a:chExt cx="0" cy="0"/>
        </a:xfrm>
      </p:grpSpPr>
      <p:grpSp>
        <p:nvGrpSpPr>
          <p:cNvPr id="332" name="Google Shape;332;p20"/>
          <p:cNvGrpSpPr/>
          <p:nvPr/>
        </p:nvGrpSpPr>
        <p:grpSpPr>
          <a:xfrm>
            <a:off x="-559594" y="0"/>
            <a:ext cx="10263188" cy="5143500"/>
            <a:chOff x="0" y="0"/>
            <a:chExt cx="27368500" cy="13716000"/>
          </a:xfrm>
        </p:grpSpPr>
        <p:sp>
          <p:nvSpPr>
            <p:cNvPr id="333" name="Google Shape;333;p20"/>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334" name="Google Shape;334;p20"/>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335" name="Google Shape;335;p20"/>
          <p:cNvGrpSpPr/>
          <p:nvPr/>
        </p:nvGrpSpPr>
        <p:grpSpPr>
          <a:xfrm>
            <a:off x="4130457" y="1457128"/>
            <a:ext cx="4369099" cy="2885709"/>
            <a:chOff x="0" y="-38100"/>
            <a:chExt cx="1414910" cy="934521"/>
          </a:xfrm>
        </p:grpSpPr>
        <p:sp>
          <p:nvSpPr>
            <p:cNvPr id="336" name="Google Shape;336;p20"/>
            <p:cNvSpPr/>
            <p:nvPr/>
          </p:nvSpPr>
          <p:spPr>
            <a:xfrm>
              <a:off x="0" y="0"/>
              <a:ext cx="1414910" cy="896421"/>
            </a:xfrm>
            <a:custGeom>
              <a:avLst/>
              <a:gdLst/>
              <a:ahLst/>
              <a:cxnLst/>
              <a:rect l="l" t="t" r="r" b="b"/>
              <a:pathLst>
                <a:path w="1414910" h="896421" extrusionOk="0">
                  <a:moveTo>
                    <a:pt x="0" y="0"/>
                  </a:moveTo>
                  <a:lnTo>
                    <a:pt x="1414910" y="0"/>
                  </a:lnTo>
                  <a:lnTo>
                    <a:pt x="1414910" y="896421"/>
                  </a:lnTo>
                  <a:lnTo>
                    <a:pt x="0" y="896421"/>
                  </a:lnTo>
                  <a:close/>
                </a:path>
              </a:pathLst>
            </a:custGeom>
            <a:solidFill>
              <a:srgbClr val="000000"/>
            </a:solidFill>
            <a:ln>
              <a:noFill/>
            </a:ln>
          </p:spPr>
          <p:txBody>
            <a:bodyPr/>
            <a:lstStyle/>
            <a:p>
              <a:endParaRPr lang="pt-BR"/>
            </a:p>
          </p:txBody>
        </p:sp>
        <p:sp>
          <p:nvSpPr>
            <p:cNvPr id="337" name="Google Shape;337;p20"/>
            <p:cNvSpPr txBox="1"/>
            <p:nvPr/>
          </p:nvSpPr>
          <p:spPr>
            <a:xfrm>
              <a:off x="0" y="-38100"/>
              <a:ext cx="1414910" cy="934521"/>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8" name="Google Shape;338;p20"/>
          <p:cNvSpPr/>
          <p:nvPr/>
        </p:nvSpPr>
        <p:spPr>
          <a:xfrm>
            <a:off x="4081326" y="1354127"/>
            <a:ext cx="4467362" cy="3346460"/>
          </a:xfrm>
          <a:custGeom>
            <a:avLst/>
            <a:gdLst/>
            <a:ahLst/>
            <a:cxnLst/>
            <a:rect l="l" t="t" r="r" b="b"/>
            <a:pathLst>
              <a:path w="8934724" h="6692921" extrusionOk="0">
                <a:moveTo>
                  <a:pt x="0" y="0"/>
                </a:moveTo>
                <a:lnTo>
                  <a:pt x="8934724" y="0"/>
                </a:lnTo>
                <a:lnTo>
                  <a:pt x="8934724" y="6692921"/>
                </a:lnTo>
                <a:lnTo>
                  <a:pt x="0" y="6692921"/>
                </a:lnTo>
                <a:lnTo>
                  <a:pt x="0" y="0"/>
                </a:lnTo>
                <a:close/>
              </a:path>
            </a:pathLst>
          </a:custGeom>
          <a:blipFill rotWithShape="1">
            <a:blip r:embed="rId4">
              <a:alphaModFix/>
            </a:blip>
            <a:stretch>
              <a:fillRect/>
            </a:stretch>
          </a:blipFill>
          <a:ln>
            <a:noFill/>
          </a:ln>
        </p:spPr>
        <p:txBody>
          <a:bodyPr/>
          <a:lstStyle/>
          <a:p>
            <a:endParaRPr lang="pt-BR"/>
          </a:p>
        </p:txBody>
      </p:sp>
      <p:grpSp>
        <p:nvGrpSpPr>
          <p:cNvPr id="339" name="Google Shape;339;p20"/>
          <p:cNvGrpSpPr/>
          <p:nvPr/>
        </p:nvGrpSpPr>
        <p:grpSpPr>
          <a:xfrm>
            <a:off x="969645" y="1169907"/>
            <a:ext cx="3483293" cy="1548674"/>
            <a:chOff x="0" y="-38100"/>
            <a:chExt cx="1905537" cy="847203"/>
          </a:xfrm>
        </p:grpSpPr>
        <p:sp>
          <p:nvSpPr>
            <p:cNvPr id="340" name="Google Shape;340;p20"/>
            <p:cNvSpPr/>
            <p:nvPr/>
          </p:nvSpPr>
          <p:spPr>
            <a:xfrm>
              <a:off x="0" y="0"/>
              <a:ext cx="1905537" cy="809103"/>
            </a:xfrm>
            <a:custGeom>
              <a:avLst/>
              <a:gdLst/>
              <a:ahLst/>
              <a:cxnLst/>
              <a:rect l="l" t="t" r="r" b="b"/>
              <a:pathLst>
                <a:path w="1905537" h="809103" extrusionOk="0">
                  <a:moveTo>
                    <a:pt x="0" y="0"/>
                  </a:moveTo>
                  <a:lnTo>
                    <a:pt x="1905537" y="0"/>
                  </a:lnTo>
                  <a:lnTo>
                    <a:pt x="1905537" y="809103"/>
                  </a:lnTo>
                  <a:lnTo>
                    <a:pt x="0" y="809103"/>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341" name="Google Shape;341;p20"/>
            <p:cNvSpPr txBox="1"/>
            <p:nvPr/>
          </p:nvSpPr>
          <p:spPr>
            <a:xfrm>
              <a:off x="0" y="-38100"/>
              <a:ext cx="1905537" cy="84720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969645" y="567970"/>
            <a:ext cx="3483293" cy="814732"/>
            <a:chOff x="0" y="-38100"/>
            <a:chExt cx="1834821" cy="429159"/>
          </a:xfrm>
        </p:grpSpPr>
        <p:sp>
          <p:nvSpPr>
            <p:cNvPr id="343" name="Google Shape;343;p20"/>
            <p:cNvSpPr/>
            <p:nvPr/>
          </p:nvSpPr>
          <p:spPr>
            <a:xfrm>
              <a:off x="0" y="0"/>
              <a:ext cx="1834821" cy="391059"/>
            </a:xfrm>
            <a:custGeom>
              <a:avLst/>
              <a:gdLst/>
              <a:ahLst/>
              <a:cxnLst/>
              <a:rect l="l" t="t" r="r" b="b"/>
              <a:pathLst>
                <a:path w="1834821" h="391059" extrusionOk="0">
                  <a:moveTo>
                    <a:pt x="0" y="0"/>
                  </a:moveTo>
                  <a:lnTo>
                    <a:pt x="1834821" y="0"/>
                  </a:lnTo>
                  <a:lnTo>
                    <a:pt x="1834821" y="391059"/>
                  </a:lnTo>
                  <a:lnTo>
                    <a:pt x="0" y="391059"/>
                  </a:lnTo>
                  <a:close/>
                </a:path>
              </a:pathLst>
            </a:custGeom>
            <a:solidFill>
              <a:srgbClr val="E17E3F"/>
            </a:solidFill>
            <a:ln w="57150" cap="sq" cmpd="sng">
              <a:solidFill>
                <a:srgbClr val="000000"/>
              </a:solidFill>
              <a:prstDash val="solid"/>
              <a:miter lim="8000"/>
              <a:headEnd type="none" w="sm" len="sm"/>
              <a:tailEnd type="none" w="sm" len="sm"/>
            </a:ln>
          </p:spPr>
          <p:txBody>
            <a:bodyPr/>
            <a:lstStyle/>
            <a:p>
              <a:endParaRPr lang="pt-BR"/>
            </a:p>
          </p:txBody>
        </p:sp>
        <p:sp>
          <p:nvSpPr>
            <p:cNvPr id="344" name="Google Shape;344;p20"/>
            <p:cNvSpPr txBox="1"/>
            <p:nvPr/>
          </p:nvSpPr>
          <p:spPr>
            <a:xfrm>
              <a:off x="0" y="-38100"/>
              <a:ext cx="1834821" cy="42915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45" name="Google Shape;345;p20"/>
          <p:cNvSpPr/>
          <p:nvPr/>
        </p:nvSpPr>
        <p:spPr>
          <a:xfrm>
            <a:off x="1361899" y="2562225"/>
            <a:ext cx="1332167" cy="2057400"/>
          </a:xfrm>
          <a:custGeom>
            <a:avLst/>
            <a:gdLst/>
            <a:ahLst/>
            <a:cxnLst/>
            <a:rect l="l" t="t" r="r" b="b"/>
            <a:pathLst>
              <a:path w="2664333" h="4114800" extrusionOk="0">
                <a:moveTo>
                  <a:pt x="0" y="0"/>
                </a:moveTo>
                <a:lnTo>
                  <a:pt x="2664333" y="0"/>
                </a:lnTo>
                <a:lnTo>
                  <a:pt x="2664333" y="4114800"/>
                </a:lnTo>
                <a:lnTo>
                  <a:pt x="0" y="4114800"/>
                </a:lnTo>
                <a:lnTo>
                  <a:pt x="0" y="0"/>
                </a:lnTo>
                <a:close/>
              </a:path>
            </a:pathLst>
          </a:custGeom>
          <a:blipFill rotWithShape="1">
            <a:blip r:embed="rId5">
              <a:alphaModFix/>
            </a:blip>
            <a:stretch>
              <a:fillRect/>
            </a:stretch>
          </a:blipFill>
          <a:ln>
            <a:noFill/>
          </a:ln>
        </p:spPr>
        <p:txBody>
          <a:bodyPr/>
          <a:lstStyle/>
          <a:p>
            <a:endParaRPr lang="pt-BR"/>
          </a:p>
        </p:txBody>
      </p:sp>
      <p:sp>
        <p:nvSpPr>
          <p:cNvPr id="346" name="Google Shape;346;p20"/>
          <p:cNvSpPr txBox="1"/>
          <p:nvPr/>
        </p:nvSpPr>
        <p:spPr>
          <a:xfrm>
            <a:off x="4902202" y="2081238"/>
            <a:ext cx="2825700" cy="1508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400" b="0" i="0" u="none" strike="noStrike" cap="none">
                <a:solidFill>
                  <a:srgbClr val="FFFFFF"/>
                </a:solidFill>
                <a:latin typeface="IBM Plex Mono"/>
                <a:ea typeface="IBM Plex Mono"/>
                <a:cs typeface="IBM Plex Mono"/>
                <a:sym typeface="IBM Plex Mono"/>
              </a:rPr>
              <a:t>Research at CERN in Switzerland by Tim Berners-Lee resulted in the World Wide Web, linking hypertext</a:t>
            </a:r>
            <a:endParaRPr sz="700"/>
          </a:p>
          <a:p>
            <a:pPr marL="0" marR="0" lvl="0" indent="0" algn="ctr" rtl="0">
              <a:lnSpc>
                <a:spcPct val="100000"/>
              </a:lnSpc>
              <a:spcBef>
                <a:spcPts val="0"/>
              </a:spcBef>
              <a:spcAft>
                <a:spcPts val="0"/>
              </a:spcAft>
              <a:buNone/>
            </a:pPr>
            <a:r>
              <a:rPr lang="en" sz="1400" b="0" i="0" u="none" strike="noStrike" cap="none">
                <a:solidFill>
                  <a:srgbClr val="FFFFFF"/>
                </a:solidFill>
                <a:latin typeface="IBM Plex Mono"/>
                <a:ea typeface="IBM Plex Mono"/>
                <a:cs typeface="IBM Plex Mono"/>
                <a:sym typeface="IBM Plex Mono"/>
              </a:rPr>
              <a:t>docs into an</a:t>
            </a:r>
            <a:endParaRPr sz="700"/>
          </a:p>
          <a:p>
            <a:pPr marL="0" marR="0" lvl="1" indent="0" algn="ctr" rtl="0">
              <a:lnSpc>
                <a:spcPct val="100000"/>
              </a:lnSpc>
              <a:spcBef>
                <a:spcPts val="0"/>
              </a:spcBef>
              <a:spcAft>
                <a:spcPts val="0"/>
              </a:spcAft>
              <a:buNone/>
            </a:pPr>
            <a:r>
              <a:rPr lang="en" sz="1400" b="0" i="0" u="none" strike="noStrike" cap="none">
                <a:solidFill>
                  <a:srgbClr val="FFFFFF"/>
                </a:solidFill>
                <a:latin typeface="IBM Plex Mono"/>
                <a:ea typeface="IBM Plex Mono"/>
                <a:cs typeface="IBM Plex Mono"/>
                <a:sym typeface="IBM Plex Mono"/>
              </a:rPr>
              <a:t>information system.</a:t>
            </a:r>
            <a:endParaRPr sz="700"/>
          </a:p>
        </p:txBody>
      </p:sp>
      <p:sp>
        <p:nvSpPr>
          <p:cNvPr id="347" name="Google Shape;347;p20"/>
          <p:cNvSpPr txBox="1"/>
          <p:nvPr/>
        </p:nvSpPr>
        <p:spPr>
          <a:xfrm>
            <a:off x="1549569" y="1508716"/>
            <a:ext cx="2357134" cy="846022"/>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4900" b="1" i="0" u="none" strike="noStrike" cap="none">
                <a:solidFill>
                  <a:srgbClr val="000000"/>
                </a:solidFill>
                <a:latin typeface="Oswald"/>
                <a:ea typeface="Oswald"/>
                <a:cs typeface="Oswald"/>
                <a:sym typeface="Oswald"/>
              </a:rPr>
              <a:t>1980s</a:t>
            </a:r>
            <a:endParaRPr sz="700"/>
          </a:p>
        </p:txBody>
      </p:sp>
      <p:sp>
        <p:nvSpPr>
          <p:cNvPr id="348" name="Google Shape;348;p20"/>
          <p:cNvSpPr txBox="1"/>
          <p:nvPr/>
        </p:nvSpPr>
        <p:spPr>
          <a:xfrm>
            <a:off x="1257124" y="715919"/>
            <a:ext cx="29421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600" b="1" i="0" u="none" strike="noStrike" cap="none">
                <a:solidFill>
                  <a:srgbClr val="000000"/>
                </a:solidFill>
                <a:latin typeface="Montserrat"/>
                <a:ea typeface="Montserrat"/>
                <a:cs typeface="Montserrat"/>
                <a:sym typeface="Montserrat"/>
              </a:rPr>
              <a:t>THE BIRTH OF THE</a:t>
            </a:r>
            <a:endParaRPr sz="700"/>
          </a:p>
          <a:p>
            <a:pPr marL="0" marR="0" lvl="0" indent="0" algn="ctr" rtl="0">
              <a:lnSpc>
                <a:spcPct val="100000"/>
              </a:lnSpc>
              <a:spcBef>
                <a:spcPts val="0"/>
              </a:spcBef>
              <a:spcAft>
                <a:spcPts val="0"/>
              </a:spcAft>
              <a:buNone/>
            </a:pPr>
            <a:r>
              <a:rPr lang="en" sz="1600" b="1" i="0" u="none" strike="noStrike" cap="none">
                <a:solidFill>
                  <a:srgbClr val="000000"/>
                </a:solidFill>
                <a:latin typeface="Montserrat"/>
                <a:ea typeface="Montserrat"/>
                <a:cs typeface="Montserrat"/>
                <a:sym typeface="Montserrat"/>
              </a:rPr>
              <a:t>World Wide web</a:t>
            </a:r>
            <a:endParaRPr sz="700"/>
          </a:p>
        </p:txBody>
      </p:sp>
    </p:spTree>
  </p:cSld>
  <p:clrMapOvr>
    <a:masterClrMapping/>
  </p:clrMapOvr>
  <p:transition>
    <p:push/>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352"/>
        <p:cNvGrpSpPr/>
        <p:nvPr/>
      </p:nvGrpSpPr>
      <p:grpSpPr>
        <a:xfrm>
          <a:off x="0" y="0"/>
          <a:ext cx="0" cy="0"/>
          <a:chOff x="0" y="0"/>
          <a:chExt cx="0" cy="0"/>
        </a:xfrm>
      </p:grpSpPr>
      <p:grpSp>
        <p:nvGrpSpPr>
          <p:cNvPr id="353" name="Google Shape;353;p21"/>
          <p:cNvGrpSpPr/>
          <p:nvPr/>
        </p:nvGrpSpPr>
        <p:grpSpPr>
          <a:xfrm>
            <a:off x="-559594" y="0"/>
            <a:ext cx="10263188" cy="5143500"/>
            <a:chOff x="0" y="0"/>
            <a:chExt cx="27368500" cy="13716000"/>
          </a:xfrm>
        </p:grpSpPr>
        <p:sp>
          <p:nvSpPr>
            <p:cNvPr id="354" name="Google Shape;354;p21"/>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355" name="Google Shape;355;p21"/>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356" name="Google Shape;356;p21"/>
          <p:cNvGrpSpPr/>
          <p:nvPr/>
        </p:nvGrpSpPr>
        <p:grpSpPr>
          <a:xfrm>
            <a:off x="4448911" y="1763586"/>
            <a:ext cx="4180739" cy="2548718"/>
            <a:chOff x="0" y="-38100"/>
            <a:chExt cx="2202200" cy="1342534"/>
          </a:xfrm>
        </p:grpSpPr>
        <p:sp>
          <p:nvSpPr>
            <p:cNvPr id="357" name="Google Shape;357;p21"/>
            <p:cNvSpPr/>
            <p:nvPr/>
          </p:nvSpPr>
          <p:spPr>
            <a:xfrm>
              <a:off x="0" y="0"/>
              <a:ext cx="2202200" cy="1304434"/>
            </a:xfrm>
            <a:custGeom>
              <a:avLst/>
              <a:gdLst/>
              <a:ahLst/>
              <a:cxnLst/>
              <a:rect l="l" t="t" r="r" b="b"/>
              <a:pathLst>
                <a:path w="2202200" h="1304434" extrusionOk="0">
                  <a:moveTo>
                    <a:pt x="0" y="0"/>
                  </a:moveTo>
                  <a:lnTo>
                    <a:pt x="2202200" y="0"/>
                  </a:lnTo>
                  <a:lnTo>
                    <a:pt x="2202200" y="1304434"/>
                  </a:lnTo>
                  <a:lnTo>
                    <a:pt x="0" y="1304434"/>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358" name="Google Shape;358;p21"/>
            <p:cNvSpPr txBox="1"/>
            <p:nvPr/>
          </p:nvSpPr>
          <p:spPr>
            <a:xfrm>
              <a:off x="0" y="-38100"/>
              <a:ext cx="2202200" cy="1342534"/>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59" name="Google Shape;359;p21"/>
          <p:cNvGrpSpPr/>
          <p:nvPr/>
        </p:nvGrpSpPr>
        <p:grpSpPr>
          <a:xfrm>
            <a:off x="2858236" y="764532"/>
            <a:ext cx="4180739" cy="1233309"/>
            <a:chOff x="0" y="-38100"/>
            <a:chExt cx="2389414" cy="704872"/>
          </a:xfrm>
        </p:grpSpPr>
        <p:sp>
          <p:nvSpPr>
            <p:cNvPr id="360" name="Google Shape;360;p21"/>
            <p:cNvSpPr/>
            <p:nvPr/>
          </p:nvSpPr>
          <p:spPr>
            <a:xfrm>
              <a:off x="0" y="0"/>
              <a:ext cx="2389414" cy="666772"/>
            </a:xfrm>
            <a:custGeom>
              <a:avLst/>
              <a:gdLst/>
              <a:ahLst/>
              <a:cxnLst/>
              <a:rect l="l" t="t" r="r" b="b"/>
              <a:pathLst>
                <a:path w="2389414" h="666772" extrusionOk="0">
                  <a:moveTo>
                    <a:pt x="0" y="0"/>
                  </a:moveTo>
                  <a:lnTo>
                    <a:pt x="2389414" y="0"/>
                  </a:lnTo>
                  <a:lnTo>
                    <a:pt x="2389414"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361" name="Google Shape;361;p21"/>
            <p:cNvSpPr txBox="1"/>
            <p:nvPr/>
          </p:nvSpPr>
          <p:spPr>
            <a:xfrm>
              <a:off x="0" y="-38100"/>
              <a:ext cx="2389414"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62" name="Google Shape;362;p21"/>
          <p:cNvSpPr txBox="1"/>
          <p:nvPr/>
        </p:nvSpPr>
        <p:spPr>
          <a:xfrm>
            <a:off x="3212730" y="965174"/>
            <a:ext cx="3826245" cy="808202"/>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i="0" u="none" strike="noStrike" cap="none">
                <a:solidFill>
                  <a:srgbClr val="000000"/>
                </a:solidFill>
                <a:latin typeface="Oswald"/>
                <a:ea typeface="Oswald"/>
                <a:cs typeface="Oswald"/>
                <a:sym typeface="Oswald"/>
              </a:rPr>
              <a:t>3 BILLION</a:t>
            </a:r>
            <a:endParaRPr sz="700"/>
          </a:p>
        </p:txBody>
      </p:sp>
      <p:sp>
        <p:nvSpPr>
          <p:cNvPr id="363" name="Google Shape;363;p21"/>
          <p:cNvSpPr txBox="1"/>
          <p:nvPr/>
        </p:nvSpPr>
        <p:spPr>
          <a:xfrm>
            <a:off x="4990322" y="2376373"/>
            <a:ext cx="3233400" cy="1077600"/>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1400" b="0" i="0" u="none" strike="noStrike" cap="none">
                <a:solidFill>
                  <a:srgbClr val="000000"/>
                </a:solidFill>
                <a:latin typeface="IBM Plex Mono"/>
                <a:ea typeface="IBM Plex Mono"/>
                <a:cs typeface="IBM Plex Mono"/>
                <a:sym typeface="IBM Plex Mono"/>
              </a:rPr>
              <a:t>More than 3 billion people are now using the Internet, according to the United Nations agency that oversees international communications.</a:t>
            </a:r>
            <a:endParaRPr sz="700"/>
          </a:p>
        </p:txBody>
      </p:sp>
      <p:sp>
        <p:nvSpPr>
          <p:cNvPr id="364" name="Google Shape;364;p21"/>
          <p:cNvSpPr/>
          <p:nvPr/>
        </p:nvSpPr>
        <p:spPr>
          <a:xfrm>
            <a:off x="695325" y="514350"/>
            <a:ext cx="2701485" cy="3192301"/>
          </a:xfrm>
          <a:custGeom>
            <a:avLst/>
            <a:gdLst/>
            <a:ahLst/>
            <a:cxnLst/>
            <a:rect l="l" t="t" r="r" b="b"/>
            <a:pathLst>
              <a:path w="5402970" h="6384602" extrusionOk="0">
                <a:moveTo>
                  <a:pt x="0" y="0"/>
                </a:moveTo>
                <a:lnTo>
                  <a:pt x="5402970" y="0"/>
                </a:lnTo>
                <a:lnTo>
                  <a:pt x="5402970" y="6384602"/>
                </a:lnTo>
                <a:lnTo>
                  <a:pt x="0" y="6384602"/>
                </a:lnTo>
                <a:lnTo>
                  <a:pt x="0" y="0"/>
                </a:lnTo>
                <a:close/>
              </a:path>
            </a:pathLst>
          </a:custGeom>
          <a:blipFill rotWithShape="1">
            <a:blip r:embed="rId4">
              <a:alphaModFix/>
            </a:blip>
            <a:stretch>
              <a:fillRect/>
            </a:stretch>
          </a:blipFill>
          <a:ln>
            <a:noFill/>
          </a:ln>
        </p:spPr>
        <p:txBody>
          <a:bodyPr/>
          <a:lstStyle/>
          <a:p>
            <a:endParaRPr lang="pt-BR"/>
          </a:p>
        </p:txBody>
      </p:sp>
      <p:sp>
        <p:nvSpPr>
          <p:cNvPr id="365" name="Google Shape;365;p21"/>
          <p:cNvSpPr/>
          <p:nvPr/>
        </p:nvSpPr>
        <p:spPr>
          <a:xfrm>
            <a:off x="3332163" y="3303204"/>
            <a:ext cx="1851023" cy="1661293"/>
          </a:xfrm>
          <a:custGeom>
            <a:avLst/>
            <a:gdLst/>
            <a:ahLst/>
            <a:cxnLst/>
            <a:rect l="l" t="t" r="r" b="b"/>
            <a:pathLst>
              <a:path w="3702046" h="3322586" extrusionOk="0">
                <a:moveTo>
                  <a:pt x="0" y="0"/>
                </a:moveTo>
                <a:lnTo>
                  <a:pt x="3702046" y="0"/>
                </a:lnTo>
                <a:lnTo>
                  <a:pt x="3702046" y="3322586"/>
                </a:lnTo>
                <a:lnTo>
                  <a:pt x="0" y="3322586"/>
                </a:lnTo>
                <a:lnTo>
                  <a:pt x="0" y="0"/>
                </a:lnTo>
                <a:close/>
              </a:path>
            </a:pathLst>
          </a:custGeom>
          <a:blipFill rotWithShape="1">
            <a:blip r:embed="rId5">
              <a:alphaModFix/>
            </a:blip>
            <a:stretch>
              <a:fillRect/>
            </a:stretch>
          </a:blipFill>
          <a:ln>
            <a:noFill/>
          </a:ln>
        </p:spPr>
        <p:txBody>
          <a:bodyPr/>
          <a:lstStyle/>
          <a:p>
            <a:endParaRPr lang="pt-BR"/>
          </a:p>
        </p:txBody>
      </p:sp>
    </p:spTree>
  </p:cSld>
  <p:clrMapOvr>
    <a:masterClrMapping/>
  </p:clrMapOvr>
  <p:transition>
    <p:push/>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369"/>
        <p:cNvGrpSpPr/>
        <p:nvPr/>
      </p:nvGrpSpPr>
      <p:grpSpPr>
        <a:xfrm>
          <a:off x="0" y="0"/>
          <a:ext cx="0" cy="0"/>
          <a:chOff x="0" y="0"/>
          <a:chExt cx="0" cy="0"/>
        </a:xfrm>
      </p:grpSpPr>
      <p:grpSp>
        <p:nvGrpSpPr>
          <p:cNvPr id="370" name="Google Shape;370;p22"/>
          <p:cNvGrpSpPr/>
          <p:nvPr/>
        </p:nvGrpSpPr>
        <p:grpSpPr>
          <a:xfrm>
            <a:off x="-559594" y="0"/>
            <a:ext cx="10263188" cy="5143500"/>
            <a:chOff x="0" y="0"/>
            <a:chExt cx="27368500" cy="13716000"/>
          </a:xfrm>
        </p:grpSpPr>
        <p:sp>
          <p:nvSpPr>
            <p:cNvPr id="371" name="Google Shape;371;p22"/>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372" name="Google Shape;372;p22"/>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373" name="Google Shape;373;p22"/>
          <p:cNvGrpSpPr/>
          <p:nvPr/>
        </p:nvGrpSpPr>
        <p:grpSpPr>
          <a:xfrm>
            <a:off x="4851400" y="1069364"/>
            <a:ext cx="3696261" cy="3466841"/>
            <a:chOff x="0" y="-38100"/>
            <a:chExt cx="1122499" cy="1052828"/>
          </a:xfrm>
        </p:grpSpPr>
        <p:sp>
          <p:nvSpPr>
            <p:cNvPr id="374" name="Google Shape;374;p22"/>
            <p:cNvSpPr/>
            <p:nvPr/>
          </p:nvSpPr>
          <p:spPr>
            <a:xfrm>
              <a:off x="0" y="0"/>
              <a:ext cx="1122499" cy="1014728"/>
            </a:xfrm>
            <a:custGeom>
              <a:avLst/>
              <a:gdLst/>
              <a:ahLst/>
              <a:cxnLst/>
              <a:rect l="l" t="t" r="r" b="b"/>
              <a:pathLst>
                <a:path w="1122499" h="1014728" extrusionOk="0">
                  <a:moveTo>
                    <a:pt x="0" y="0"/>
                  </a:moveTo>
                  <a:lnTo>
                    <a:pt x="1122499" y="0"/>
                  </a:lnTo>
                  <a:lnTo>
                    <a:pt x="1122499" y="1014728"/>
                  </a:lnTo>
                  <a:lnTo>
                    <a:pt x="0" y="1014728"/>
                  </a:lnTo>
                  <a:close/>
                </a:path>
              </a:pathLst>
            </a:custGeom>
            <a:solidFill>
              <a:srgbClr val="000000"/>
            </a:solidFill>
            <a:ln>
              <a:noFill/>
            </a:ln>
          </p:spPr>
          <p:txBody>
            <a:bodyPr/>
            <a:lstStyle/>
            <a:p>
              <a:endParaRPr lang="pt-BR"/>
            </a:p>
          </p:txBody>
        </p:sp>
        <p:sp>
          <p:nvSpPr>
            <p:cNvPr id="375" name="Google Shape;375;p22"/>
            <p:cNvSpPr txBox="1"/>
            <p:nvPr/>
          </p:nvSpPr>
          <p:spPr>
            <a:xfrm>
              <a:off x="0" y="-38100"/>
              <a:ext cx="1122499" cy="105282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76" name="Google Shape;376;p22"/>
          <p:cNvSpPr/>
          <p:nvPr/>
        </p:nvSpPr>
        <p:spPr>
          <a:xfrm>
            <a:off x="4819650" y="1001742"/>
            <a:ext cx="3728027" cy="3613121"/>
          </a:xfrm>
          <a:custGeom>
            <a:avLst/>
            <a:gdLst/>
            <a:ahLst/>
            <a:cxnLst/>
            <a:rect l="l" t="t" r="r" b="b"/>
            <a:pathLst>
              <a:path w="7456053" h="7226241" extrusionOk="0">
                <a:moveTo>
                  <a:pt x="0" y="0"/>
                </a:moveTo>
                <a:lnTo>
                  <a:pt x="7456053" y="0"/>
                </a:lnTo>
                <a:lnTo>
                  <a:pt x="7456053" y="7226241"/>
                </a:lnTo>
                <a:lnTo>
                  <a:pt x="0" y="7226241"/>
                </a:lnTo>
                <a:lnTo>
                  <a:pt x="0" y="0"/>
                </a:lnTo>
                <a:close/>
              </a:path>
            </a:pathLst>
          </a:custGeom>
          <a:blipFill rotWithShape="1">
            <a:blip r:embed="rId4">
              <a:alphaModFix/>
            </a:blip>
            <a:stretch>
              <a:fillRect l="-387" r="-39884"/>
            </a:stretch>
          </a:blipFill>
          <a:ln>
            <a:noFill/>
          </a:ln>
        </p:spPr>
        <p:txBody>
          <a:bodyPr/>
          <a:lstStyle/>
          <a:p>
            <a:endParaRPr lang="pt-BR"/>
          </a:p>
        </p:txBody>
      </p:sp>
      <p:grpSp>
        <p:nvGrpSpPr>
          <p:cNvPr id="377" name="Google Shape;377;p22"/>
          <p:cNvGrpSpPr/>
          <p:nvPr/>
        </p:nvGrpSpPr>
        <p:grpSpPr>
          <a:xfrm>
            <a:off x="990600" y="337276"/>
            <a:ext cx="4033534" cy="1062899"/>
            <a:chOff x="0" y="-38100"/>
            <a:chExt cx="2206547" cy="581460"/>
          </a:xfrm>
        </p:grpSpPr>
        <p:sp>
          <p:nvSpPr>
            <p:cNvPr id="378" name="Google Shape;378;p22"/>
            <p:cNvSpPr/>
            <p:nvPr/>
          </p:nvSpPr>
          <p:spPr>
            <a:xfrm>
              <a:off x="0" y="0"/>
              <a:ext cx="2206547" cy="543360"/>
            </a:xfrm>
            <a:custGeom>
              <a:avLst/>
              <a:gdLst/>
              <a:ahLst/>
              <a:cxnLst/>
              <a:rect l="l" t="t" r="r" b="b"/>
              <a:pathLst>
                <a:path w="2206547" h="543360" extrusionOk="0">
                  <a:moveTo>
                    <a:pt x="0" y="0"/>
                  </a:moveTo>
                  <a:lnTo>
                    <a:pt x="2206547" y="0"/>
                  </a:lnTo>
                  <a:lnTo>
                    <a:pt x="2206547" y="543360"/>
                  </a:lnTo>
                  <a:lnTo>
                    <a:pt x="0" y="543360"/>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379" name="Google Shape;379;p22"/>
            <p:cNvSpPr txBox="1"/>
            <p:nvPr/>
          </p:nvSpPr>
          <p:spPr>
            <a:xfrm>
              <a:off x="0" y="-38100"/>
              <a:ext cx="2206547" cy="58146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0" name="Google Shape;380;p22"/>
          <p:cNvGrpSpPr/>
          <p:nvPr/>
        </p:nvGrpSpPr>
        <p:grpSpPr>
          <a:xfrm>
            <a:off x="990600" y="1304032"/>
            <a:ext cx="4033534" cy="901889"/>
            <a:chOff x="0" y="-38100"/>
            <a:chExt cx="2124660" cy="475069"/>
          </a:xfrm>
        </p:grpSpPr>
        <p:sp>
          <p:nvSpPr>
            <p:cNvPr id="381" name="Google Shape;381;p22"/>
            <p:cNvSpPr/>
            <p:nvPr/>
          </p:nvSpPr>
          <p:spPr>
            <a:xfrm>
              <a:off x="0" y="0"/>
              <a:ext cx="2124660" cy="436969"/>
            </a:xfrm>
            <a:custGeom>
              <a:avLst/>
              <a:gdLst/>
              <a:ahLst/>
              <a:cxnLst/>
              <a:rect l="l" t="t" r="r" b="b"/>
              <a:pathLst>
                <a:path w="2124660" h="436969" extrusionOk="0">
                  <a:moveTo>
                    <a:pt x="0" y="0"/>
                  </a:moveTo>
                  <a:lnTo>
                    <a:pt x="2124660" y="0"/>
                  </a:lnTo>
                  <a:lnTo>
                    <a:pt x="2124660" y="436969"/>
                  </a:lnTo>
                  <a:lnTo>
                    <a:pt x="0" y="436969"/>
                  </a:lnTo>
                  <a:close/>
                </a:path>
              </a:pathLst>
            </a:custGeom>
            <a:solidFill>
              <a:srgbClr val="E17E3F"/>
            </a:solidFill>
            <a:ln w="57150" cap="sq" cmpd="sng">
              <a:solidFill>
                <a:srgbClr val="000000"/>
              </a:solidFill>
              <a:prstDash val="solid"/>
              <a:miter lim="8000"/>
              <a:headEnd type="none" w="sm" len="sm"/>
              <a:tailEnd type="none" w="sm" len="sm"/>
            </a:ln>
          </p:spPr>
          <p:txBody>
            <a:bodyPr/>
            <a:lstStyle/>
            <a:p>
              <a:endParaRPr lang="pt-BR"/>
            </a:p>
          </p:txBody>
        </p:sp>
        <p:sp>
          <p:nvSpPr>
            <p:cNvPr id="382" name="Google Shape;382;p22"/>
            <p:cNvSpPr txBox="1"/>
            <p:nvPr/>
          </p:nvSpPr>
          <p:spPr>
            <a:xfrm>
              <a:off x="0" y="-38100"/>
              <a:ext cx="2124660" cy="475069"/>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3" name="Google Shape;383;p22"/>
          <p:cNvSpPr/>
          <p:nvPr/>
        </p:nvSpPr>
        <p:spPr>
          <a:xfrm flipH="1">
            <a:off x="718033" y="1967355"/>
            <a:ext cx="3581400" cy="2874074"/>
          </a:xfrm>
          <a:custGeom>
            <a:avLst/>
            <a:gdLst/>
            <a:ahLst/>
            <a:cxnLst/>
            <a:rect l="l" t="t" r="r" b="b"/>
            <a:pathLst>
              <a:path w="7162800" h="5748147" extrusionOk="0">
                <a:moveTo>
                  <a:pt x="7162800" y="0"/>
                </a:moveTo>
                <a:lnTo>
                  <a:pt x="0" y="0"/>
                </a:lnTo>
                <a:lnTo>
                  <a:pt x="0" y="5748147"/>
                </a:lnTo>
                <a:lnTo>
                  <a:pt x="7162800" y="5748147"/>
                </a:lnTo>
                <a:lnTo>
                  <a:pt x="7162800" y="0"/>
                </a:lnTo>
                <a:close/>
              </a:path>
            </a:pathLst>
          </a:custGeom>
          <a:blipFill rotWithShape="1">
            <a:blip r:embed="rId5">
              <a:alphaModFix/>
            </a:blip>
            <a:stretch>
              <a:fillRect/>
            </a:stretch>
          </a:blipFill>
          <a:ln>
            <a:noFill/>
          </a:ln>
        </p:spPr>
        <p:txBody>
          <a:bodyPr/>
          <a:lstStyle/>
          <a:p>
            <a:endParaRPr lang="pt-BR"/>
          </a:p>
        </p:txBody>
      </p:sp>
      <p:sp>
        <p:nvSpPr>
          <p:cNvPr id="384" name="Google Shape;384;p22"/>
          <p:cNvSpPr txBox="1"/>
          <p:nvPr/>
        </p:nvSpPr>
        <p:spPr>
          <a:xfrm>
            <a:off x="5294861" y="1930732"/>
            <a:ext cx="2809200" cy="1508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400" b="0" i="0" u="none" strike="noStrike" cap="none">
                <a:solidFill>
                  <a:srgbClr val="FFFFFF"/>
                </a:solidFill>
                <a:latin typeface="IBM Plex Mono"/>
                <a:ea typeface="IBM Plex Mono"/>
                <a:cs typeface="IBM Plex Mono"/>
                <a:sym typeface="IBM Plex Mono"/>
              </a:rPr>
              <a:t>The internet as we know it will keep</a:t>
            </a:r>
            <a:endParaRPr sz="700"/>
          </a:p>
          <a:p>
            <a:pPr marL="0" marR="0" lvl="1" indent="0" algn="ctr" rtl="0">
              <a:lnSpc>
                <a:spcPct val="100000"/>
              </a:lnSpc>
              <a:spcBef>
                <a:spcPts val="0"/>
              </a:spcBef>
              <a:spcAft>
                <a:spcPts val="0"/>
              </a:spcAft>
              <a:buNone/>
            </a:pPr>
            <a:r>
              <a:rPr lang="en" sz="1400" b="0" i="0" u="none" strike="noStrike" cap="none">
                <a:solidFill>
                  <a:srgbClr val="FFFFFF"/>
                </a:solidFill>
                <a:latin typeface="IBM Plex Mono"/>
                <a:ea typeface="IBM Plex Mono"/>
                <a:cs typeface="IBM Plex Mono"/>
                <a:sym typeface="IBM Plex Mono"/>
              </a:rPr>
              <a:t>on evolving faster than we can anticipate to meet the growing needs of its billions of users worldwide.</a:t>
            </a:r>
            <a:endParaRPr sz="700"/>
          </a:p>
        </p:txBody>
      </p:sp>
      <p:sp>
        <p:nvSpPr>
          <p:cNvPr id="385" name="Google Shape;385;p22"/>
          <p:cNvSpPr txBox="1"/>
          <p:nvPr/>
        </p:nvSpPr>
        <p:spPr>
          <a:xfrm>
            <a:off x="990600" y="432913"/>
            <a:ext cx="4033534" cy="846022"/>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 sz="4900" b="1" i="0" u="none" strike="noStrike" cap="none">
                <a:solidFill>
                  <a:srgbClr val="000000"/>
                </a:solidFill>
                <a:latin typeface="Oswald"/>
                <a:ea typeface="Oswald"/>
                <a:cs typeface="Oswald"/>
                <a:sym typeface="Oswald"/>
              </a:rPr>
              <a:t>PRESENT DAY</a:t>
            </a:r>
            <a:endParaRPr sz="700"/>
          </a:p>
        </p:txBody>
      </p:sp>
      <p:sp>
        <p:nvSpPr>
          <p:cNvPr id="386" name="Google Shape;386;p22"/>
          <p:cNvSpPr txBox="1"/>
          <p:nvPr/>
        </p:nvSpPr>
        <p:spPr>
          <a:xfrm>
            <a:off x="1380021" y="1485835"/>
            <a:ext cx="32547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600" b="1" i="0" u="none" strike="noStrike" cap="none">
                <a:solidFill>
                  <a:srgbClr val="000000"/>
                </a:solidFill>
                <a:latin typeface="Montserrat"/>
                <a:ea typeface="Montserrat"/>
                <a:cs typeface="Montserrat"/>
                <a:sym typeface="Montserrat"/>
              </a:rPr>
              <a:t>A BRIGHT,</a:t>
            </a:r>
            <a:endParaRPr sz="700"/>
          </a:p>
          <a:p>
            <a:pPr marL="0" marR="0" lvl="0" indent="0" algn="ctr" rtl="0">
              <a:lnSpc>
                <a:spcPct val="100000"/>
              </a:lnSpc>
              <a:spcBef>
                <a:spcPts val="0"/>
              </a:spcBef>
              <a:spcAft>
                <a:spcPts val="0"/>
              </a:spcAft>
              <a:buNone/>
            </a:pPr>
            <a:r>
              <a:rPr lang="en" sz="1600" b="1" i="0" u="none" strike="noStrike" cap="none">
                <a:solidFill>
                  <a:srgbClr val="000000"/>
                </a:solidFill>
                <a:latin typeface="Montserrat"/>
                <a:ea typeface="Montserrat"/>
                <a:cs typeface="Montserrat"/>
                <a:sym typeface="Montserrat"/>
              </a:rPr>
              <a:t>connected future</a:t>
            </a:r>
            <a:endParaRPr sz="700"/>
          </a:p>
        </p:txBody>
      </p:sp>
    </p:spTree>
  </p:cSld>
  <p:clrMapOvr>
    <a:masterClrMapping/>
  </p:clrMapOvr>
  <p:transition>
    <p:push/>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390"/>
        <p:cNvGrpSpPr/>
        <p:nvPr/>
      </p:nvGrpSpPr>
      <p:grpSpPr>
        <a:xfrm>
          <a:off x="0" y="0"/>
          <a:ext cx="0" cy="0"/>
          <a:chOff x="0" y="0"/>
          <a:chExt cx="0" cy="0"/>
        </a:xfrm>
      </p:grpSpPr>
      <p:grpSp>
        <p:nvGrpSpPr>
          <p:cNvPr id="391" name="Google Shape;391;p23"/>
          <p:cNvGrpSpPr/>
          <p:nvPr/>
        </p:nvGrpSpPr>
        <p:grpSpPr>
          <a:xfrm>
            <a:off x="-559594" y="0"/>
            <a:ext cx="10263188" cy="5143500"/>
            <a:chOff x="0" y="0"/>
            <a:chExt cx="27368500" cy="13716000"/>
          </a:xfrm>
        </p:grpSpPr>
        <p:sp>
          <p:nvSpPr>
            <p:cNvPr id="392" name="Google Shape;392;p23"/>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393" name="Google Shape;393;p23"/>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394" name="Google Shape;394;p23"/>
          <p:cNvGrpSpPr/>
          <p:nvPr/>
        </p:nvGrpSpPr>
        <p:grpSpPr>
          <a:xfrm>
            <a:off x="2481630" y="945507"/>
            <a:ext cx="4180739" cy="3185822"/>
            <a:chOff x="0" y="-177769"/>
            <a:chExt cx="11148637" cy="8495526"/>
          </a:xfrm>
        </p:grpSpPr>
        <p:grpSp>
          <p:nvGrpSpPr>
            <p:cNvPr id="395" name="Google Shape;395;p23"/>
            <p:cNvGrpSpPr/>
            <p:nvPr/>
          </p:nvGrpSpPr>
          <p:grpSpPr>
            <a:xfrm>
              <a:off x="0" y="2841976"/>
              <a:ext cx="11148637" cy="5475781"/>
              <a:chOff x="0" y="-38100"/>
              <a:chExt cx="2202200" cy="1081636"/>
            </a:xfrm>
          </p:grpSpPr>
          <p:sp>
            <p:nvSpPr>
              <p:cNvPr id="396" name="Google Shape;396;p23"/>
              <p:cNvSpPr/>
              <p:nvPr/>
            </p:nvSpPr>
            <p:spPr>
              <a:xfrm>
                <a:off x="0" y="0"/>
                <a:ext cx="2202200" cy="1043536"/>
              </a:xfrm>
              <a:custGeom>
                <a:avLst/>
                <a:gdLst/>
                <a:ahLst/>
                <a:cxnLst/>
                <a:rect l="l" t="t" r="r" b="b"/>
                <a:pathLst>
                  <a:path w="2202200" h="1043536" extrusionOk="0">
                    <a:moveTo>
                      <a:pt x="0" y="0"/>
                    </a:moveTo>
                    <a:lnTo>
                      <a:pt x="2202200" y="0"/>
                    </a:lnTo>
                    <a:lnTo>
                      <a:pt x="2202200" y="1043536"/>
                    </a:lnTo>
                    <a:lnTo>
                      <a:pt x="0" y="1043536"/>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397" name="Google Shape;397;p23"/>
              <p:cNvSpPr txBox="1"/>
              <p:nvPr/>
            </p:nvSpPr>
            <p:spPr>
              <a:xfrm>
                <a:off x="0" y="-38100"/>
                <a:ext cx="2202200" cy="108163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98" name="Google Shape;398;p23"/>
            <p:cNvGrpSpPr/>
            <p:nvPr/>
          </p:nvGrpSpPr>
          <p:grpSpPr>
            <a:xfrm>
              <a:off x="0" y="-177769"/>
              <a:ext cx="11148637" cy="5422425"/>
              <a:chOff x="0" y="-38100"/>
              <a:chExt cx="2389414" cy="1162153"/>
            </a:xfrm>
          </p:grpSpPr>
          <p:sp>
            <p:nvSpPr>
              <p:cNvPr id="399" name="Google Shape;399;p23"/>
              <p:cNvSpPr/>
              <p:nvPr/>
            </p:nvSpPr>
            <p:spPr>
              <a:xfrm>
                <a:off x="0" y="0"/>
                <a:ext cx="2389414" cy="1124053"/>
              </a:xfrm>
              <a:custGeom>
                <a:avLst/>
                <a:gdLst/>
                <a:ahLst/>
                <a:cxnLst/>
                <a:rect l="l" t="t" r="r" b="b"/>
                <a:pathLst>
                  <a:path w="2389414" h="1124053" extrusionOk="0">
                    <a:moveTo>
                      <a:pt x="0" y="0"/>
                    </a:moveTo>
                    <a:lnTo>
                      <a:pt x="2389414" y="0"/>
                    </a:lnTo>
                    <a:lnTo>
                      <a:pt x="2389414" y="1124053"/>
                    </a:lnTo>
                    <a:lnTo>
                      <a:pt x="0" y="1124053"/>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400" name="Google Shape;400;p23"/>
              <p:cNvSpPr txBox="1"/>
              <p:nvPr/>
            </p:nvSpPr>
            <p:spPr>
              <a:xfrm>
                <a:off x="0" y="-38100"/>
                <a:ext cx="2389414" cy="116215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01" name="Google Shape;401;p23"/>
            <p:cNvSpPr txBox="1"/>
            <p:nvPr/>
          </p:nvSpPr>
          <p:spPr>
            <a:xfrm>
              <a:off x="472659" y="690455"/>
              <a:ext cx="10203300" cy="3858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700" b="1" i="0" u="none" strike="noStrike" cap="none">
                  <a:solidFill>
                    <a:srgbClr val="000000"/>
                  </a:solidFill>
                  <a:latin typeface="Oswald"/>
                  <a:ea typeface="Oswald"/>
                  <a:cs typeface="Oswald"/>
                  <a:sym typeface="Oswald"/>
                </a:rPr>
                <a:t>THANK</a:t>
              </a:r>
              <a:endParaRPr sz="700"/>
            </a:p>
            <a:p>
              <a:pPr marL="0" marR="0" lvl="0" indent="0" algn="ctr" rtl="0">
                <a:lnSpc>
                  <a:spcPct val="100000"/>
                </a:lnSpc>
                <a:spcBef>
                  <a:spcPts val="0"/>
                </a:spcBef>
                <a:spcAft>
                  <a:spcPts val="0"/>
                </a:spcAft>
                <a:buNone/>
              </a:pPr>
              <a:r>
                <a:rPr lang="en" sz="4700" b="1" i="0" u="none" strike="noStrike" cap="none">
                  <a:solidFill>
                    <a:srgbClr val="000000"/>
                  </a:solidFill>
                  <a:latin typeface="Oswald"/>
                  <a:ea typeface="Oswald"/>
                  <a:cs typeface="Oswald"/>
                  <a:sym typeface="Oswald"/>
                </a:rPr>
                <a:t>you!</a:t>
              </a:r>
              <a:endParaRPr sz="700"/>
            </a:p>
          </p:txBody>
        </p:sp>
        <p:sp>
          <p:nvSpPr>
            <p:cNvPr id="402" name="Google Shape;402;p23"/>
            <p:cNvSpPr txBox="1"/>
            <p:nvPr/>
          </p:nvSpPr>
          <p:spPr>
            <a:xfrm>
              <a:off x="1297381" y="5972254"/>
              <a:ext cx="8553900" cy="139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1700" b="0" i="0" u="none" strike="noStrike" cap="none">
                  <a:solidFill>
                    <a:srgbClr val="000000"/>
                  </a:solidFill>
                  <a:latin typeface="IBM Plex Mono"/>
                  <a:ea typeface="IBM Plex Mono"/>
                  <a:cs typeface="IBM Plex Mono"/>
                  <a:sym typeface="IBM Plex Mono"/>
                </a:rPr>
                <a:t>for spending</a:t>
              </a:r>
              <a:endParaRPr sz="700"/>
            </a:p>
            <a:p>
              <a:pPr marL="0" marR="0" lvl="1" indent="0" algn="ctr" rtl="0">
                <a:lnSpc>
                  <a:spcPct val="100000"/>
                </a:lnSpc>
                <a:spcBef>
                  <a:spcPts val="0"/>
                </a:spcBef>
                <a:spcAft>
                  <a:spcPts val="0"/>
                </a:spcAft>
                <a:buNone/>
              </a:pPr>
              <a:r>
                <a:rPr lang="en" sz="1700" b="0" i="0" u="none" strike="noStrike" cap="none">
                  <a:solidFill>
                    <a:srgbClr val="000000"/>
                  </a:solidFill>
                  <a:latin typeface="IBM Plex Mono"/>
                  <a:ea typeface="IBM Plex Mono"/>
                  <a:cs typeface="IBM Plex Mono"/>
                  <a:sym typeface="IBM Plex Mono"/>
                </a:rPr>
                <a:t>your day with us</a:t>
              </a:r>
              <a:endParaRPr sz="700"/>
            </a:p>
          </p:txBody>
        </p:sp>
      </p:grpSp>
      <p:sp>
        <p:nvSpPr>
          <p:cNvPr id="403" name="Google Shape;403;p23"/>
          <p:cNvSpPr/>
          <p:nvPr/>
        </p:nvSpPr>
        <p:spPr>
          <a:xfrm>
            <a:off x="6224522" y="247650"/>
            <a:ext cx="2505205" cy="2057400"/>
          </a:xfrm>
          <a:custGeom>
            <a:avLst/>
            <a:gdLst/>
            <a:ahLst/>
            <a:cxnLst/>
            <a:rect l="l" t="t" r="r" b="b"/>
            <a:pathLst>
              <a:path w="5010411" h="4114800" extrusionOk="0">
                <a:moveTo>
                  <a:pt x="0" y="0"/>
                </a:moveTo>
                <a:lnTo>
                  <a:pt x="5010411" y="0"/>
                </a:lnTo>
                <a:lnTo>
                  <a:pt x="5010411" y="4114800"/>
                </a:lnTo>
                <a:lnTo>
                  <a:pt x="0" y="4114800"/>
                </a:lnTo>
                <a:lnTo>
                  <a:pt x="0" y="0"/>
                </a:lnTo>
                <a:close/>
              </a:path>
            </a:pathLst>
          </a:custGeom>
          <a:blipFill rotWithShape="1">
            <a:blip r:embed="rId4">
              <a:alphaModFix/>
            </a:blip>
            <a:stretch>
              <a:fillRect/>
            </a:stretch>
          </a:blipFill>
          <a:ln>
            <a:noFill/>
          </a:ln>
        </p:spPr>
        <p:txBody>
          <a:bodyPr/>
          <a:lstStyle/>
          <a:p>
            <a:endParaRPr lang="pt-BR"/>
          </a:p>
        </p:txBody>
      </p:sp>
      <p:sp>
        <p:nvSpPr>
          <p:cNvPr id="404" name="Google Shape;404;p23"/>
          <p:cNvSpPr/>
          <p:nvPr/>
        </p:nvSpPr>
        <p:spPr>
          <a:xfrm>
            <a:off x="1435472" y="3163686"/>
            <a:ext cx="1543057" cy="1543057"/>
          </a:xfrm>
          <a:custGeom>
            <a:avLst/>
            <a:gdLst/>
            <a:ahLst/>
            <a:cxnLst/>
            <a:rect l="l" t="t" r="r" b="b"/>
            <a:pathLst>
              <a:path w="3086114" h="3086114" extrusionOk="0">
                <a:moveTo>
                  <a:pt x="0" y="0"/>
                </a:moveTo>
                <a:lnTo>
                  <a:pt x="3086114" y="0"/>
                </a:lnTo>
                <a:lnTo>
                  <a:pt x="3086114" y="3086114"/>
                </a:lnTo>
                <a:lnTo>
                  <a:pt x="0" y="3086114"/>
                </a:lnTo>
                <a:lnTo>
                  <a:pt x="0" y="0"/>
                </a:lnTo>
                <a:close/>
              </a:path>
            </a:pathLst>
          </a:custGeom>
          <a:blipFill rotWithShape="1">
            <a:blip r:embed="rId5">
              <a:alphaModFix/>
            </a:blip>
            <a:stretch>
              <a:fillRect/>
            </a:stretch>
          </a:blipFill>
          <a:ln>
            <a:noFill/>
          </a:ln>
        </p:spPr>
        <p:txBody>
          <a:bodyPr/>
          <a:lstStyle/>
          <a:p>
            <a:endParaRPr lang="pt-B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423095"/>
            <a:ext cx="8648700" cy="3491805"/>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2" name="Google Shape;152;p12"/>
          <p:cNvGrpSpPr/>
          <p:nvPr/>
        </p:nvGrpSpPr>
        <p:grpSpPr>
          <a:xfrm>
            <a:off x="247650" y="290691"/>
            <a:ext cx="8648700" cy="123330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466115"/>
            <a:ext cx="8648700"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dirty="0">
                <a:latin typeface="Oswald"/>
                <a:sym typeface="Oswald"/>
              </a:rPr>
              <a:t>BIBLIOTECAS PYTHON</a:t>
            </a:r>
            <a:endParaRPr sz="700" dirty="0"/>
          </a:p>
        </p:txBody>
      </p:sp>
      <p:sp>
        <p:nvSpPr>
          <p:cNvPr id="5" name="Google Shape;160;p12">
            <a:extLst>
              <a:ext uri="{FF2B5EF4-FFF2-40B4-BE49-F238E27FC236}">
                <a16:creationId xmlns:a16="http://schemas.microsoft.com/office/drawing/2014/main" id="{1FCFC0CC-588A-234D-ABDF-64FCD2342923}"/>
              </a:ext>
            </a:extLst>
          </p:cNvPr>
          <p:cNvSpPr txBox="1"/>
          <p:nvPr/>
        </p:nvSpPr>
        <p:spPr>
          <a:xfrm>
            <a:off x="397422" y="1649016"/>
            <a:ext cx="8449004" cy="1661993"/>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400" b="1" dirty="0">
                <a:solidFill>
                  <a:srgbClr val="040C28"/>
                </a:solidFill>
                <a:highlight>
                  <a:srgbClr val="FFFF00"/>
                </a:highlight>
                <a:latin typeface="Google Sans"/>
              </a:rPr>
              <a:t>NUMPHY</a:t>
            </a:r>
          </a:p>
          <a:p>
            <a:pPr marR="0" lvl="0" algn="ctr" rtl="0">
              <a:lnSpc>
                <a:spcPct val="100000"/>
              </a:lnSpc>
              <a:spcBef>
                <a:spcPts val="0"/>
              </a:spcBef>
              <a:spcAft>
                <a:spcPts val="0"/>
              </a:spcAft>
            </a:pPr>
            <a:r>
              <a:rPr lang="pt-BR" sz="2800" b="1" dirty="0">
                <a:solidFill>
                  <a:srgbClr val="040C28"/>
                </a:solidFill>
                <a:latin typeface="Google Sans"/>
              </a:rPr>
              <a:t>Computação matemática com Python</a:t>
            </a:r>
            <a:endParaRPr lang="pt-BR" sz="2400" b="1" dirty="0">
              <a:solidFill>
                <a:srgbClr val="040C28"/>
              </a:solidFill>
              <a:latin typeface="Google Sans"/>
            </a:endParaRPr>
          </a:p>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6" name="Google Shape;160;p12">
            <a:extLst>
              <a:ext uri="{FF2B5EF4-FFF2-40B4-BE49-F238E27FC236}">
                <a16:creationId xmlns:a16="http://schemas.microsoft.com/office/drawing/2014/main" id="{87886D93-C17B-7A8C-B9AC-8EEA942B4341}"/>
              </a:ext>
            </a:extLst>
          </p:cNvPr>
          <p:cNvSpPr txBox="1"/>
          <p:nvPr/>
        </p:nvSpPr>
        <p:spPr>
          <a:xfrm>
            <a:off x="547194" y="2605028"/>
            <a:ext cx="8449004" cy="1661993"/>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400" b="1" dirty="0">
                <a:solidFill>
                  <a:srgbClr val="040C28"/>
                </a:solidFill>
                <a:highlight>
                  <a:srgbClr val="FFFF00"/>
                </a:highlight>
                <a:latin typeface="Google Sans"/>
              </a:rPr>
              <a:t>PANDAS</a:t>
            </a:r>
          </a:p>
          <a:p>
            <a:pPr marR="0" lvl="0" algn="ctr" rtl="0">
              <a:lnSpc>
                <a:spcPct val="100000"/>
              </a:lnSpc>
              <a:spcBef>
                <a:spcPts val="0"/>
              </a:spcBef>
              <a:spcAft>
                <a:spcPts val="0"/>
              </a:spcAft>
            </a:pPr>
            <a:r>
              <a:rPr lang="pt-BR" sz="2800" b="1" dirty="0">
                <a:solidFill>
                  <a:srgbClr val="040C28"/>
                </a:solidFill>
                <a:latin typeface="Google Sans"/>
              </a:rPr>
              <a:t>Manipulação e análise de dados</a:t>
            </a:r>
            <a:endParaRPr lang="pt-BR" sz="2400" b="1" dirty="0">
              <a:solidFill>
                <a:srgbClr val="040C28"/>
              </a:solidFill>
              <a:latin typeface="Google Sans"/>
            </a:endParaRPr>
          </a:p>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7" name="Google Shape;160;p12">
            <a:extLst>
              <a:ext uri="{FF2B5EF4-FFF2-40B4-BE49-F238E27FC236}">
                <a16:creationId xmlns:a16="http://schemas.microsoft.com/office/drawing/2014/main" id="{386872C6-DA16-81D0-359C-6211594AF75A}"/>
              </a:ext>
            </a:extLst>
          </p:cNvPr>
          <p:cNvSpPr txBox="1"/>
          <p:nvPr/>
        </p:nvSpPr>
        <p:spPr>
          <a:xfrm>
            <a:off x="497270" y="3544520"/>
            <a:ext cx="8449004" cy="2092881"/>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400" b="1" dirty="0">
                <a:solidFill>
                  <a:srgbClr val="040C28"/>
                </a:solidFill>
                <a:highlight>
                  <a:srgbClr val="FFFF00"/>
                </a:highlight>
                <a:latin typeface="Google Sans"/>
              </a:rPr>
              <a:t>SCIKIT LEARN</a:t>
            </a:r>
          </a:p>
          <a:p>
            <a:pPr marR="0" lvl="0" algn="ctr" rtl="0">
              <a:lnSpc>
                <a:spcPct val="100000"/>
              </a:lnSpc>
              <a:spcBef>
                <a:spcPts val="0"/>
              </a:spcBef>
              <a:spcAft>
                <a:spcPts val="0"/>
              </a:spcAft>
            </a:pPr>
            <a:r>
              <a:rPr lang="pt-BR" sz="2800" b="1" dirty="0">
                <a:solidFill>
                  <a:srgbClr val="040C28"/>
                </a:solidFill>
                <a:latin typeface="Google Sans"/>
              </a:rPr>
              <a:t>Aprendizado de máquina (Machine Learning) com Python</a:t>
            </a:r>
            <a:endParaRPr lang="pt-BR" sz="2400" b="1" dirty="0">
              <a:solidFill>
                <a:srgbClr val="040C28"/>
              </a:solidFill>
              <a:latin typeface="Google Sans"/>
            </a:endParaRPr>
          </a:p>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Tree>
    <p:extLst>
      <p:ext uri="{BB962C8B-B14F-4D97-AF65-F5344CB8AC3E}">
        <p14:creationId xmlns:p14="http://schemas.microsoft.com/office/powerpoint/2010/main" val="3597732999"/>
      </p:ext>
    </p:extLst>
  </p:cSld>
  <p:clrMapOvr>
    <a:masterClrMapping/>
  </p:clrMapOvr>
  <p:transition>
    <p:push/>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408"/>
        <p:cNvGrpSpPr/>
        <p:nvPr/>
      </p:nvGrpSpPr>
      <p:grpSpPr>
        <a:xfrm>
          <a:off x="0" y="0"/>
          <a:ext cx="0" cy="0"/>
          <a:chOff x="0" y="0"/>
          <a:chExt cx="0" cy="0"/>
        </a:xfrm>
      </p:grpSpPr>
      <p:grpSp>
        <p:nvGrpSpPr>
          <p:cNvPr id="409" name="Google Shape;409;p24"/>
          <p:cNvGrpSpPr/>
          <p:nvPr/>
        </p:nvGrpSpPr>
        <p:grpSpPr>
          <a:xfrm>
            <a:off x="-559594" y="0"/>
            <a:ext cx="10263188" cy="5143500"/>
            <a:chOff x="0" y="0"/>
            <a:chExt cx="27368500" cy="13716000"/>
          </a:xfrm>
        </p:grpSpPr>
        <p:sp>
          <p:nvSpPr>
            <p:cNvPr id="410" name="Google Shape;410;p24"/>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411" name="Google Shape;411;p24"/>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412" name="Google Shape;412;p24"/>
          <p:cNvGrpSpPr/>
          <p:nvPr/>
        </p:nvGrpSpPr>
        <p:grpSpPr>
          <a:xfrm>
            <a:off x="224206" y="245166"/>
            <a:ext cx="2694839" cy="4614684"/>
            <a:chOff x="0" y="-38100"/>
            <a:chExt cx="1540179" cy="2637426"/>
          </a:xfrm>
        </p:grpSpPr>
        <p:sp>
          <p:nvSpPr>
            <p:cNvPr id="413" name="Google Shape;413;p24"/>
            <p:cNvSpPr/>
            <p:nvPr/>
          </p:nvSpPr>
          <p:spPr>
            <a:xfrm>
              <a:off x="0" y="0"/>
              <a:ext cx="1540179" cy="2599326"/>
            </a:xfrm>
            <a:custGeom>
              <a:avLst/>
              <a:gdLst/>
              <a:ahLst/>
              <a:cxnLst/>
              <a:rect l="l" t="t" r="r" b="b"/>
              <a:pathLst>
                <a:path w="1540179" h="2599326" extrusionOk="0">
                  <a:moveTo>
                    <a:pt x="0" y="0"/>
                  </a:moveTo>
                  <a:lnTo>
                    <a:pt x="1540179" y="0"/>
                  </a:lnTo>
                  <a:lnTo>
                    <a:pt x="1540179" y="2599326"/>
                  </a:lnTo>
                  <a:lnTo>
                    <a:pt x="0" y="2599326"/>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414" name="Google Shape;414;p24"/>
            <p:cNvSpPr txBox="1"/>
            <p:nvPr/>
          </p:nvSpPr>
          <p:spPr>
            <a:xfrm>
              <a:off x="0" y="-38100"/>
              <a:ext cx="1540179" cy="263742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15" name="Google Shape;415;p24"/>
          <p:cNvGrpSpPr/>
          <p:nvPr/>
        </p:nvGrpSpPr>
        <p:grpSpPr>
          <a:xfrm>
            <a:off x="2895358" y="245166"/>
            <a:ext cx="6057164" cy="4614684"/>
            <a:chOff x="0" y="-38100"/>
            <a:chExt cx="3461845" cy="2637426"/>
          </a:xfrm>
        </p:grpSpPr>
        <p:sp>
          <p:nvSpPr>
            <p:cNvPr id="416" name="Google Shape;416;p24"/>
            <p:cNvSpPr/>
            <p:nvPr/>
          </p:nvSpPr>
          <p:spPr>
            <a:xfrm>
              <a:off x="0" y="0"/>
              <a:ext cx="3461845" cy="2599326"/>
            </a:xfrm>
            <a:custGeom>
              <a:avLst/>
              <a:gdLst/>
              <a:ahLst/>
              <a:cxnLst/>
              <a:rect l="l" t="t" r="r" b="b"/>
              <a:pathLst>
                <a:path w="3461845" h="2599326" extrusionOk="0">
                  <a:moveTo>
                    <a:pt x="0" y="0"/>
                  </a:moveTo>
                  <a:lnTo>
                    <a:pt x="3461845" y="0"/>
                  </a:lnTo>
                  <a:lnTo>
                    <a:pt x="3461845" y="2599326"/>
                  </a:lnTo>
                  <a:lnTo>
                    <a:pt x="0" y="2599326"/>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417" name="Google Shape;417;p24"/>
            <p:cNvSpPr txBox="1"/>
            <p:nvPr/>
          </p:nvSpPr>
          <p:spPr>
            <a:xfrm>
              <a:off x="0" y="-38100"/>
              <a:ext cx="3461845" cy="263742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18" name="Google Shape;418;p24"/>
          <p:cNvSpPr txBox="1"/>
          <p:nvPr/>
        </p:nvSpPr>
        <p:spPr>
          <a:xfrm>
            <a:off x="396011" y="484337"/>
            <a:ext cx="2351100" cy="101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300" b="1" i="0" u="none" strike="noStrike" cap="none">
                <a:solidFill>
                  <a:srgbClr val="000000"/>
                </a:solidFill>
                <a:latin typeface="Oswald"/>
                <a:ea typeface="Oswald"/>
                <a:cs typeface="Oswald"/>
                <a:sym typeface="Oswald"/>
              </a:rPr>
              <a:t>RESOURCE </a:t>
            </a:r>
            <a:endParaRPr sz="700"/>
          </a:p>
          <a:p>
            <a:pPr marL="0" marR="0" lvl="0" indent="0" algn="ctr" rtl="0">
              <a:lnSpc>
                <a:spcPct val="100000"/>
              </a:lnSpc>
              <a:spcBef>
                <a:spcPts val="0"/>
              </a:spcBef>
              <a:spcAft>
                <a:spcPts val="0"/>
              </a:spcAft>
              <a:buNone/>
            </a:pPr>
            <a:r>
              <a:rPr lang="en" sz="3300" b="1" i="0" u="none" strike="noStrike" cap="none">
                <a:solidFill>
                  <a:srgbClr val="000000"/>
                </a:solidFill>
                <a:latin typeface="Oswald"/>
                <a:ea typeface="Oswald"/>
                <a:cs typeface="Oswald"/>
                <a:sym typeface="Oswald"/>
              </a:rPr>
              <a:t>PAGE</a:t>
            </a:r>
            <a:endParaRPr sz="700"/>
          </a:p>
        </p:txBody>
      </p:sp>
      <p:sp>
        <p:nvSpPr>
          <p:cNvPr id="419" name="Google Shape;419;p24"/>
          <p:cNvSpPr txBox="1"/>
          <p:nvPr/>
        </p:nvSpPr>
        <p:spPr>
          <a:xfrm>
            <a:off x="487817" y="1691740"/>
            <a:ext cx="2167500" cy="307800"/>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Use these design resources in your Canva Presentation.</a:t>
            </a:r>
            <a:endParaRPr sz="700"/>
          </a:p>
        </p:txBody>
      </p:sp>
      <p:sp>
        <p:nvSpPr>
          <p:cNvPr id="420" name="Google Shape;420;p24"/>
          <p:cNvSpPr txBox="1"/>
          <p:nvPr/>
        </p:nvSpPr>
        <p:spPr>
          <a:xfrm>
            <a:off x="672414" y="2258366"/>
            <a:ext cx="1798500" cy="461700"/>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This presentation template uses the following free fonts:</a:t>
            </a:r>
            <a:endParaRPr sz="700"/>
          </a:p>
        </p:txBody>
      </p:sp>
      <p:sp>
        <p:nvSpPr>
          <p:cNvPr id="421" name="Google Shape;421;p24"/>
          <p:cNvSpPr txBox="1"/>
          <p:nvPr/>
        </p:nvSpPr>
        <p:spPr>
          <a:xfrm>
            <a:off x="583067" y="2996434"/>
            <a:ext cx="1977000" cy="461700"/>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Titles: Oswald</a:t>
            </a:r>
            <a:endParaRPr sz="700"/>
          </a:p>
          <a:p>
            <a:pPr marL="0" marR="0" lvl="1"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Headers: Montserrat</a:t>
            </a:r>
            <a:endParaRPr sz="700"/>
          </a:p>
          <a:p>
            <a:pPr marL="0" marR="0" lvl="1"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Body Copy: IBM Plex Mono</a:t>
            </a:r>
            <a:endParaRPr sz="700"/>
          </a:p>
        </p:txBody>
      </p:sp>
      <p:sp>
        <p:nvSpPr>
          <p:cNvPr id="422" name="Google Shape;422;p24"/>
          <p:cNvSpPr txBox="1"/>
          <p:nvPr/>
        </p:nvSpPr>
        <p:spPr>
          <a:xfrm>
            <a:off x="429713" y="3734501"/>
            <a:ext cx="2283900" cy="769500"/>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You can find these fonts online too. Happy designing! </a:t>
            </a:r>
            <a:endParaRPr sz="700"/>
          </a:p>
          <a:p>
            <a:pPr marL="0" marR="0" lvl="1" indent="0" algn="ctr" rtl="0">
              <a:lnSpc>
                <a:spcPct val="100000"/>
              </a:lnSpc>
              <a:spcBef>
                <a:spcPts val="0"/>
              </a:spcBef>
              <a:spcAft>
                <a:spcPts val="0"/>
              </a:spcAft>
              <a:buNone/>
            </a:pPr>
            <a:endParaRPr sz="1000" b="0" i="0" u="none" strike="noStrike" cap="none">
              <a:solidFill>
                <a:srgbClr val="000000"/>
              </a:solidFill>
              <a:latin typeface="IBM Plex Mono"/>
              <a:ea typeface="IBM Plex Mono"/>
              <a:cs typeface="IBM Plex Mono"/>
              <a:sym typeface="IBM Plex Mono"/>
            </a:endParaRPr>
          </a:p>
          <a:p>
            <a:pPr marL="0" marR="0" lvl="1" indent="0" algn="ctr" rtl="0">
              <a:lnSpc>
                <a:spcPct val="100000"/>
              </a:lnSpc>
              <a:spcBef>
                <a:spcPts val="0"/>
              </a:spcBef>
              <a:spcAft>
                <a:spcPts val="0"/>
              </a:spcAft>
              <a:buNone/>
            </a:pPr>
            <a:r>
              <a:rPr lang="en" sz="1000" b="0" i="0" u="none" strike="noStrike" cap="none">
                <a:solidFill>
                  <a:srgbClr val="000000"/>
                </a:solidFill>
                <a:latin typeface="IBM Plex Mono"/>
                <a:ea typeface="IBM Plex Mono"/>
                <a:cs typeface="IBM Plex Mono"/>
                <a:sym typeface="IBM Plex Mono"/>
              </a:rPr>
              <a:t>Don't forget to delete this page before presenting. </a:t>
            </a:r>
            <a:endParaRPr sz="700"/>
          </a:p>
        </p:txBody>
      </p:sp>
      <p:sp>
        <p:nvSpPr>
          <p:cNvPr id="423" name="Google Shape;423;p24"/>
          <p:cNvSpPr/>
          <p:nvPr/>
        </p:nvSpPr>
        <p:spPr>
          <a:xfrm>
            <a:off x="3145620" y="548502"/>
            <a:ext cx="1799993" cy="1331995"/>
          </a:xfrm>
          <a:custGeom>
            <a:avLst/>
            <a:gdLst/>
            <a:ahLst/>
            <a:cxnLst/>
            <a:rect l="l" t="t" r="r" b="b"/>
            <a:pathLst>
              <a:path w="3599986" h="2663990" extrusionOk="0">
                <a:moveTo>
                  <a:pt x="0" y="0"/>
                </a:moveTo>
                <a:lnTo>
                  <a:pt x="3599986" y="0"/>
                </a:lnTo>
                <a:lnTo>
                  <a:pt x="3599986" y="2663990"/>
                </a:lnTo>
                <a:lnTo>
                  <a:pt x="0" y="2663990"/>
                </a:lnTo>
                <a:lnTo>
                  <a:pt x="0" y="0"/>
                </a:lnTo>
                <a:close/>
              </a:path>
            </a:pathLst>
          </a:custGeom>
          <a:blipFill rotWithShape="1">
            <a:blip r:embed="rId4">
              <a:alphaModFix/>
            </a:blip>
            <a:stretch>
              <a:fillRect/>
            </a:stretch>
          </a:blipFill>
          <a:ln>
            <a:noFill/>
          </a:ln>
        </p:spPr>
        <p:txBody>
          <a:bodyPr/>
          <a:lstStyle/>
          <a:p>
            <a:endParaRPr lang="pt-BR"/>
          </a:p>
        </p:txBody>
      </p:sp>
      <p:sp>
        <p:nvSpPr>
          <p:cNvPr id="424" name="Google Shape;424;p24"/>
          <p:cNvSpPr/>
          <p:nvPr/>
        </p:nvSpPr>
        <p:spPr>
          <a:xfrm>
            <a:off x="5180797" y="548502"/>
            <a:ext cx="724429" cy="724428"/>
          </a:xfrm>
          <a:custGeom>
            <a:avLst/>
            <a:gdLst/>
            <a:ahLst/>
            <a:cxnLst/>
            <a:rect l="l" t="t" r="r" b="b"/>
            <a:pathLst>
              <a:path w="1448857" h="1448857" extrusionOk="0">
                <a:moveTo>
                  <a:pt x="0" y="0"/>
                </a:moveTo>
                <a:lnTo>
                  <a:pt x="1448857" y="0"/>
                </a:lnTo>
                <a:lnTo>
                  <a:pt x="1448857" y="1448857"/>
                </a:lnTo>
                <a:lnTo>
                  <a:pt x="0" y="1448857"/>
                </a:lnTo>
                <a:lnTo>
                  <a:pt x="0" y="0"/>
                </a:lnTo>
                <a:close/>
              </a:path>
            </a:pathLst>
          </a:custGeom>
          <a:blipFill rotWithShape="1">
            <a:blip r:embed="rId5">
              <a:alphaModFix/>
            </a:blip>
            <a:stretch>
              <a:fillRect/>
            </a:stretch>
          </a:blipFill>
          <a:ln>
            <a:noFill/>
          </a:ln>
        </p:spPr>
        <p:txBody>
          <a:bodyPr/>
          <a:lstStyle/>
          <a:p>
            <a:endParaRPr lang="pt-BR"/>
          </a:p>
        </p:txBody>
      </p:sp>
      <p:sp>
        <p:nvSpPr>
          <p:cNvPr id="425" name="Google Shape;425;p24"/>
          <p:cNvSpPr/>
          <p:nvPr/>
        </p:nvSpPr>
        <p:spPr>
          <a:xfrm>
            <a:off x="5360202" y="1490701"/>
            <a:ext cx="1090047" cy="978317"/>
          </a:xfrm>
          <a:custGeom>
            <a:avLst/>
            <a:gdLst/>
            <a:ahLst/>
            <a:cxnLst/>
            <a:rect l="l" t="t" r="r" b="b"/>
            <a:pathLst>
              <a:path w="2180093" h="1956633" extrusionOk="0">
                <a:moveTo>
                  <a:pt x="0" y="0"/>
                </a:moveTo>
                <a:lnTo>
                  <a:pt x="2180093" y="0"/>
                </a:lnTo>
                <a:lnTo>
                  <a:pt x="2180093" y="1956634"/>
                </a:lnTo>
                <a:lnTo>
                  <a:pt x="0" y="1956634"/>
                </a:lnTo>
                <a:lnTo>
                  <a:pt x="0" y="0"/>
                </a:lnTo>
                <a:close/>
              </a:path>
            </a:pathLst>
          </a:custGeom>
          <a:blipFill rotWithShape="1">
            <a:blip r:embed="rId6">
              <a:alphaModFix/>
            </a:blip>
            <a:stretch>
              <a:fillRect/>
            </a:stretch>
          </a:blipFill>
          <a:ln>
            <a:noFill/>
          </a:ln>
        </p:spPr>
        <p:txBody>
          <a:bodyPr/>
          <a:lstStyle/>
          <a:p>
            <a:endParaRPr lang="pt-BR"/>
          </a:p>
        </p:txBody>
      </p:sp>
      <p:sp>
        <p:nvSpPr>
          <p:cNvPr id="426" name="Google Shape;426;p24"/>
          <p:cNvSpPr/>
          <p:nvPr/>
        </p:nvSpPr>
        <p:spPr>
          <a:xfrm>
            <a:off x="6093400" y="548501"/>
            <a:ext cx="1638042" cy="1227043"/>
          </a:xfrm>
          <a:custGeom>
            <a:avLst/>
            <a:gdLst/>
            <a:ahLst/>
            <a:cxnLst/>
            <a:rect l="l" t="t" r="r" b="b"/>
            <a:pathLst>
              <a:path w="3276084" h="2454085" extrusionOk="0">
                <a:moveTo>
                  <a:pt x="0" y="0"/>
                </a:moveTo>
                <a:lnTo>
                  <a:pt x="3276084" y="0"/>
                </a:lnTo>
                <a:lnTo>
                  <a:pt x="3276084" y="2454085"/>
                </a:lnTo>
                <a:lnTo>
                  <a:pt x="0" y="2454085"/>
                </a:lnTo>
                <a:lnTo>
                  <a:pt x="0" y="0"/>
                </a:lnTo>
                <a:close/>
              </a:path>
            </a:pathLst>
          </a:custGeom>
          <a:blipFill rotWithShape="1">
            <a:blip r:embed="rId7">
              <a:alphaModFix/>
            </a:blip>
            <a:stretch>
              <a:fillRect/>
            </a:stretch>
          </a:blipFill>
          <a:ln>
            <a:noFill/>
          </a:ln>
        </p:spPr>
        <p:txBody>
          <a:bodyPr/>
          <a:lstStyle/>
          <a:p>
            <a:endParaRPr lang="pt-BR"/>
          </a:p>
        </p:txBody>
      </p:sp>
      <p:sp>
        <p:nvSpPr>
          <p:cNvPr id="427" name="Google Shape;427;p24"/>
          <p:cNvSpPr/>
          <p:nvPr/>
        </p:nvSpPr>
        <p:spPr>
          <a:xfrm>
            <a:off x="7043652" y="1993861"/>
            <a:ext cx="547581" cy="1183958"/>
          </a:xfrm>
          <a:custGeom>
            <a:avLst/>
            <a:gdLst/>
            <a:ahLst/>
            <a:cxnLst/>
            <a:rect l="l" t="t" r="r" b="b"/>
            <a:pathLst>
              <a:path w="1095161" h="2367916" extrusionOk="0">
                <a:moveTo>
                  <a:pt x="0" y="0"/>
                </a:moveTo>
                <a:lnTo>
                  <a:pt x="1095161" y="0"/>
                </a:lnTo>
                <a:lnTo>
                  <a:pt x="1095161" y="2367916"/>
                </a:lnTo>
                <a:lnTo>
                  <a:pt x="0" y="2367916"/>
                </a:lnTo>
                <a:lnTo>
                  <a:pt x="0" y="0"/>
                </a:lnTo>
                <a:close/>
              </a:path>
            </a:pathLst>
          </a:custGeom>
          <a:blipFill rotWithShape="1">
            <a:blip r:embed="rId8">
              <a:alphaModFix/>
            </a:blip>
            <a:stretch>
              <a:fillRect/>
            </a:stretch>
          </a:blipFill>
          <a:ln>
            <a:noFill/>
          </a:ln>
        </p:spPr>
        <p:txBody>
          <a:bodyPr/>
          <a:lstStyle/>
          <a:p>
            <a:endParaRPr lang="pt-BR"/>
          </a:p>
        </p:txBody>
      </p:sp>
      <p:sp>
        <p:nvSpPr>
          <p:cNvPr id="428" name="Google Shape;428;p24"/>
          <p:cNvSpPr/>
          <p:nvPr/>
        </p:nvSpPr>
        <p:spPr>
          <a:xfrm>
            <a:off x="3145620" y="2053722"/>
            <a:ext cx="1524443" cy="1446835"/>
          </a:xfrm>
          <a:custGeom>
            <a:avLst/>
            <a:gdLst/>
            <a:ahLst/>
            <a:cxnLst/>
            <a:rect l="l" t="t" r="r" b="b"/>
            <a:pathLst>
              <a:path w="3048886" h="2893670" extrusionOk="0">
                <a:moveTo>
                  <a:pt x="0" y="0"/>
                </a:moveTo>
                <a:lnTo>
                  <a:pt x="3048886" y="0"/>
                </a:lnTo>
                <a:lnTo>
                  <a:pt x="3048886" y="2893670"/>
                </a:lnTo>
                <a:lnTo>
                  <a:pt x="0" y="2893670"/>
                </a:lnTo>
                <a:lnTo>
                  <a:pt x="0" y="0"/>
                </a:lnTo>
                <a:close/>
              </a:path>
            </a:pathLst>
          </a:custGeom>
          <a:blipFill rotWithShape="1">
            <a:blip r:embed="rId9">
              <a:alphaModFix/>
            </a:blip>
            <a:stretch>
              <a:fillRect/>
            </a:stretch>
          </a:blipFill>
          <a:ln>
            <a:noFill/>
          </a:ln>
        </p:spPr>
        <p:txBody>
          <a:bodyPr/>
          <a:lstStyle/>
          <a:p>
            <a:endParaRPr lang="pt-BR"/>
          </a:p>
        </p:txBody>
      </p:sp>
      <p:sp>
        <p:nvSpPr>
          <p:cNvPr id="429" name="Google Shape;429;p24"/>
          <p:cNvSpPr/>
          <p:nvPr/>
        </p:nvSpPr>
        <p:spPr>
          <a:xfrm flipH="1">
            <a:off x="4825388" y="2083027"/>
            <a:ext cx="1098552" cy="1213261"/>
          </a:xfrm>
          <a:custGeom>
            <a:avLst/>
            <a:gdLst/>
            <a:ahLst/>
            <a:cxnLst/>
            <a:rect l="l" t="t" r="r" b="b"/>
            <a:pathLst>
              <a:path w="2197104" h="2426521" extrusionOk="0">
                <a:moveTo>
                  <a:pt x="2197104" y="0"/>
                </a:moveTo>
                <a:lnTo>
                  <a:pt x="0" y="0"/>
                </a:lnTo>
                <a:lnTo>
                  <a:pt x="0" y="2426521"/>
                </a:lnTo>
                <a:lnTo>
                  <a:pt x="2197104" y="2426521"/>
                </a:lnTo>
                <a:lnTo>
                  <a:pt x="2197104" y="0"/>
                </a:lnTo>
                <a:close/>
              </a:path>
            </a:pathLst>
          </a:custGeom>
          <a:blipFill rotWithShape="1">
            <a:blip r:embed="rId10">
              <a:alphaModFix/>
            </a:blip>
            <a:stretch>
              <a:fillRect/>
            </a:stretch>
          </a:blipFill>
          <a:ln>
            <a:noFill/>
          </a:ln>
        </p:spPr>
        <p:txBody>
          <a:bodyPr/>
          <a:lstStyle/>
          <a:p>
            <a:endParaRPr lang="pt-BR"/>
          </a:p>
        </p:txBody>
      </p:sp>
      <p:sp>
        <p:nvSpPr>
          <p:cNvPr id="430" name="Google Shape;430;p24"/>
          <p:cNvSpPr/>
          <p:nvPr/>
        </p:nvSpPr>
        <p:spPr>
          <a:xfrm>
            <a:off x="5600161" y="2489115"/>
            <a:ext cx="1262517" cy="1318555"/>
          </a:xfrm>
          <a:custGeom>
            <a:avLst/>
            <a:gdLst/>
            <a:ahLst/>
            <a:cxnLst/>
            <a:rect l="l" t="t" r="r" b="b"/>
            <a:pathLst>
              <a:path w="2525033" h="2637111" extrusionOk="0">
                <a:moveTo>
                  <a:pt x="0" y="0"/>
                </a:moveTo>
                <a:lnTo>
                  <a:pt x="2525033" y="0"/>
                </a:lnTo>
                <a:lnTo>
                  <a:pt x="2525033" y="2637111"/>
                </a:lnTo>
                <a:lnTo>
                  <a:pt x="0" y="2637111"/>
                </a:lnTo>
                <a:lnTo>
                  <a:pt x="0" y="0"/>
                </a:lnTo>
                <a:close/>
              </a:path>
            </a:pathLst>
          </a:custGeom>
          <a:blipFill rotWithShape="1">
            <a:blip r:embed="rId11">
              <a:alphaModFix/>
            </a:blip>
            <a:stretch>
              <a:fillRect/>
            </a:stretch>
          </a:blipFill>
          <a:ln>
            <a:noFill/>
          </a:ln>
        </p:spPr>
        <p:txBody>
          <a:bodyPr/>
          <a:lstStyle/>
          <a:p>
            <a:endParaRPr lang="pt-BR"/>
          </a:p>
        </p:txBody>
      </p:sp>
      <p:sp>
        <p:nvSpPr>
          <p:cNvPr id="431" name="Google Shape;431;p24"/>
          <p:cNvSpPr/>
          <p:nvPr/>
        </p:nvSpPr>
        <p:spPr>
          <a:xfrm flipH="1">
            <a:off x="7770760" y="3266982"/>
            <a:ext cx="1009567" cy="1380604"/>
          </a:xfrm>
          <a:custGeom>
            <a:avLst/>
            <a:gdLst/>
            <a:ahLst/>
            <a:cxnLst/>
            <a:rect l="l" t="t" r="r" b="b"/>
            <a:pathLst>
              <a:path w="2019134" h="2761209" extrusionOk="0">
                <a:moveTo>
                  <a:pt x="2019134" y="0"/>
                </a:moveTo>
                <a:lnTo>
                  <a:pt x="0" y="0"/>
                </a:lnTo>
                <a:lnTo>
                  <a:pt x="0" y="2761209"/>
                </a:lnTo>
                <a:lnTo>
                  <a:pt x="2019134" y="2761209"/>
                </a:lnTo>
                <a:lnTo>
                  <a:pt x="2019134" y="0"/>
                </a:lnTo>
                <a:close/>
              </a:path>
            </a:pathLst>
          </a:custGeom>
          <a:blipFill rotWithShape="1">
            <a:blip r:embed="rId12">
              <a:alphaModFix/>
            </a:blip>
            <a:stretch>
              <a:fillRect/>
            </a:stretch>
          </a:blipFill>
          <a:ln>
            <a:noFill/>
          </a:ln>
        </p:spPr>
        <p:txBody>
          <a:bodyPr/>
          <a:lstStyle/>
          <a:p>
            <a:endParaRPr lang="pt-BR"/>
          </a:p>
        </p:txBody>
      </p:sp>
      <p:sp>
        <p:nvSpPr>
          <p:cNvPr id="432" name="Google Shape;432;p24"/>
          <p:cNvSpPr/>
          <p:nvPr/>
        </p:nvSpPr>
        <p:spPr>
          <a:xfrm>
            <a:off x="7980662" y="548501"/>
            <a:ext cx="715458" cy="1603268"/>
          </a:xfrm>
          <a:custGeom>
            <a:avLst/>
            <a:gdLst/>
            <a:ahLst/>
            <a:cxnLst/>
            <a:rect l="l" t="t" r="r" b="b"/>
            <a:pathLst>
              <a:path w="1430916" h="3206535" extrusionOk="0">
                <a:moveTo>
                  <a:pt x="0" y="0"/>
                </a:moveTo>
                <a:lnTo>
                  <a:pt x="1430917" y="0"/>
                </a:lnTo>
                <a:lnTo>
                  <a:pt x="1430917" y="3206535"/>
                </a:lnTo>
                <a:lnTo>
                  <a:pt x="0" y="3206535"/>
                </a:lnTo>
                <a:lnTo>
                  <a:pt x="0" y="0"/>
                </a:lnTo>
                <a:close/>
              </a:path>
            </a:pathLst>
          </a:custGeom>
          <a:blipFill rotWithShape="1">
            <a:blip r:embed="rId13">
              <a:alphaModFix/>
            </a:blip>
            <a:stretch>
              <a:fillRect/>
            </a:stretch>
          </a:blipFill>
          <a:ln>
            <a:noFill/>
          </a:ln>
        </p:spPr>
        <p:txBody>
          <a:bodyPr/>
          <a:lstStyle/>
          <a:p>
            <a:endParaRPr lang="pt-BR"/>
          </a:p>
        </p:txBody>
      </p:sp>
      <p:sp>
        <p:nvSpPr>
          <p:cNvPr id="433" name="Google Shape;433;p24"/>
          <p:cNvSpPr/>
          <p:nvPr/>
        </p:nvSpPr>
        <p:spPr>
          <a:xfrm>
            <a:off x="7819832" y="2390695"/>
            <a:ext cx="957777" cy="957777"/>
          </a:xfrm>
          <a:custGeom>
            <a:avLst/>
            <a:gdLst/>
            <a:ahLst/>
            <a:cxnLst/>
            <a:rect l="l" t="t" r="r" b="b"/>
            <a:pathLst>
              <a:path w="1915553" h="1915553" extrusionOk="0">
                <a:moveTo>
                  <a:pt x="0" y="0"/>
                </a:moveTo>
                <a:lnTo>
                  <a:pt x="1915553" y="0"/>
                </a:lnTo>
                <a:lnTo>
                  <a:pt x="1915553" y="1915553"/>
                </a:lnTo>
                <a:lnTo>
                  <a:pt x="0" y="1915553"/>
                </a:lnTo>
                <a:lnTo>
                  <a:pt x="0" y="0"/>
                </a:lnTo>
                <a:close/>
              </a:path>
            </a:pathLst>
          </a:custGeom>
          <a:blipFill rotWithShape="1">
            <a:blip r:embed="rId14">
              <a:alphaModFix/>
            </a:blip>
            <a:stretch>
              <a:fillRect/>
            </a:stretch>
          </a:blipFill>
          <a:ln>
            <a:noFill/>
          </a:ln>
        </p:spPr>
        <p:txBody>
          <a:bodyPr/>
          <a:lstStyle/>
          <a:p>
            <a:endParaRPr lang="pt-BR"/>
          </a:p>
        </p:txBody>
      </p:sp>
      <p:sp>
        <p:nvSpPr>
          <p:cNvPr id="434" name="Google Shape;434;p24"/>
          <p:cNvSpPr/>
          <p:nvPr/>
        </p:nvSpPr>
        <p:spPr>
          <a:xfrm>
            <a:off x="6545145" y="3459638"/>
            <a:ext cx="997015" cy="1318367"/>
          </a:xfrm>
          <a:custGeom>
            <a:avLst/>
            <a:gdLst/>
            <a:ahLst/>
            <a:cxnLst/>
            <a:rect l="l" t="t" r="r" b="b"/>
            <a:pathLst>
              <a:path w="1994030" h="2636734" extrusionOk="0">
                <a:moveTo>
                  <a:pt x="0" y="0"/>
                </a:moveTo>
                <a:lnTo>
                  <a:pt x="1994030" y="0"/>
                </a:lnTo>
                <a:lnTo>
                  <a:pt x="1994030" y="2636735"/>
                </a:lnTo>
                <a:lnTo>
                  <a:pt x="0" y="2636735"/>
                </a:lnTo>
                <a:lnTo>
                  <a:pt x="0" y="0"/>
                </a:lnTo>
                <a:close/>
              </a:path>
            </a:pathLst>
          </a:custGeom>
          <a:blipFill rotWithShape="1">
            <a:blip r:embed="rId15">
              <a:alphaModFix/>
            </a:blip>
            <a:stretch>
              <a:fillRect/>
            </a:stretch>
          </a:blipFill>
          <a:ln>
            <a:noFill/>
          </a:ln>
        </p:spPr>
        <p:txBody>
          <a:bodyPr/>
          <a:lstStyle/>
          <a:p>
            <a:endParaRPr lang="pt-BR"/>
          </a:p>
        </p:txBody>
      </p:sp>
      <p:sp>
        <p:nvSpPr>
          <p:cNvPr id="435" name="Google Shape;435;p24"/>
          <p:cNvSpPr/>
          <p:nvPr/>
        </p:nvSpPr>
        <p:spPr>
          <a:xfrm flipH="1">
            <a:off x="4712925" y="3459638"/>
            <a:ext cx="1463410" cy="1201825"/>
          </a:xfrm>
          <a:custGeom>
            <a:avLst/>
            <a:gdLst/>
            <a:ahLst/>
            <a:cxnLst/>
            <a:rect l="l" t="t" r="r" b="b"/>
            <a:pathLst>
              <a:path w="2926819" h="2403650" extrusionOk="0">
                <a:moveTo>
                  <a:pt x="2926819" y="0"/>
                </a:moveTo>
                <a:lnTo>
                  <a:pt x="0" y="0"/>
                </a:lnTo>
                <a:lnTo>
                  <a:pt x="0" y="2403650"/>
                </a:lnTo>
                <a:lnTo>
                  <a:pt x="2926819" y="2403650"/>
                </a:lnTo>
                <a:lnTo>
                  <a:pt x="2926819" y="0"/>
                </a:lnTo>
                <a:close/>
              </a:path>
            </a:pathLst>
          </a:custGeom>
          <a:blipFill rotWithShape="1">
            <a:blip r:embed="rId16">
              <a:alphaModFix/>
            </a:blip>
            <a:stretch>
              <a:fillRect/>
            </a:stretch>
          </a:blipFill>
          <a:ln>
            <a:noFill/>
          </a:ln>
        </p:spPr>
        <p:txBody>
          <a:bodyPr/>
          <a:lstStyle/>
          <a:p>
            <a:endParaRPr lang="pt-BR"/>
          </a:p>
        </p:txBody>
      </p:sp>
      <p:sp>
        <p:nvSpPr>
          <p:cNvPr id="436" name="Google Shape;436;p24"/>
          <p:cNvSpPr/>
          <p:nvPr/>
        </p:nvSpPr>
        <p:spPr>
          <a:xfrm flipH="1">
            <a:off x="3204881" y="3570265"/>
            <a:ext cx="1367119" cy="1097113"/>
          </a:xfrm>
          <a:custGeom>
            <a:avLst/>
            <a:gdLst/>
            <a:ahLst/>
            <a:cxnLst/>
            <a:rect l="l" t="t" r="r" b="b"/>
            <a:pathLst>
              <a:path w="2734238" h="2194226" extrusionOk="0">
                <a:moveTo>
                  <a:pt x="2734238" y="0"/>
                </a:moveTo>
                <a:lnTo>
                  <a:pt x="0" y="0"/>
                </a:lnTo>
                <a:lnTo>
                  <a:pt x="0" y="2194226"/>
                </a:lnTo>
                <a:lnTo>
                  <a:pt x="2734238" y="2194226"/>
                </a:lnTo>
                <a:lnTo>
                  <a:pt x="2734238" y="0"/>
                </a:lnTo>
                <a:close/>
              </a:path>
            </a:pathLst>
          </a:custGeom>
          <a:blipFill rotWithShape="1">
            <a:blip r:embed="rId17">
              <a:alphaModFix/>
            </a:blip>
            <a:stretch>
              <a:fillRect/>
            </a:stretch>
          </a:blipFill>
          <a:ln>
            <a:noFill/>
          </a:ln>
        </p:spPr>
        <p:txBody>
          <a:bodyPr/>
          <a:lstStyle/>
          <a:p>
            <a:endParaRPr lang="pt-BR"/>
          </a:p>
        </p:txBody>
      </p:sp>
    </p:spTree>
  </p:cSld>
  <p:clrMapOvr>
    <a:masterClrMapping/>
  </p:clrMapOvr>
  <p:transition>
    <p:push/>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440"/>
        <p:cNvGrpSpPr/>
        <p:nvPr/>
      </p:nvGrpSpPr>
      <p:grpSpPr>
        <a:xfrm>
          <a:off x="0" y="0"/>
          <a:ext cx="0" cy="0"/>
          <a:chOff x="0" y="0"/>
          <a:chExt cx="0" cy="0"/>
        </a:xfrm>
      </p:grpSpPr>
      <p:grpSp>
        <p:nvGrpSpPr>
          <p:cNvPr id="441" name="Google Shape;441;p25"/>
          <p:cNvGrpSpPr/>
          <p:nvPr/>
        </p:nvGrpSpPr>
        <p:grpSpPr>
          <a:xfrm>
            <a:off x="-559594" y="0"/>
            <a:ext cx="10263188" cy="5143500"/>
            <a:chOff x="0" y="0"/>
            <a:chExt cx="27368500" cy="13716000"/>
          </a:xfrm>
        </p:grpSpPr>
        <p:sp>
          <p:nvSpPr>
            <p:cNvPr id="442" name="Google Shape;442;p25"/>
            <p:cNvSpPr/>
            <p:nvPr/>
          </p:nvSpPr>
          <p:spPr>
            <a:xfrm>
              <a:off x="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sp>
          <p:nvSpPr>
            <p:cNvPr id="443" name="Google Shape;443;p25"/>
            <p:cNvSpPr/>
            <p:nvPr/>
          </p:nvSpPr>
          <p:spPr>
            <a:xfrm>
              <a:off x="13652500" y="0"/>
              <a:ext cx="13716000" cy="13716000"/>
            </a:xfrm>
            <a:custGeom>
              <a:avLst/>
              <a:gdLst/>
              <a:ahLst/>
              <a:cxnLst/>
              <a:rect l="l" t="t" r="r" b="b"/>
              <a:pathLst>
                <a:path w="13716000" h="13716000" extrusionOk="0">
                  <a:moveTo>
                    <a:pt x="0" y="0"/>
                  </a:moveTo>
                  <a:lnTo>
                    <a:pt x="13716000" y="0"/>
                  </a:lnTo>
                  <a:lnTo>
                    <a:pt x="13716000" y="13716000"/>
                  </a:lnTo>
                  <a:lnTo>
                    <a:pt x="0" y="13716000"/>
                  </a:lnTo>
                  <a:lnTo>
                    <a:pt x="0" y="0"/>
                  </a:lnTo>
                  <a:close/>
                </a:path>
              </a:pathLst>
            </a:custGeom>
            <a:blipFill rotWithShape="1">
              <a:blip r:embed="rId3">
                <a:alphaModFix/>
              </a:blip>
              <a:stretch>
                <a:fillRect/>
              </a:stretch>
            </a:blipFill>
            <a:ln>
              <a:noFill/>
            </a:ln>
          </p:spPr>
          <p:txBody>
            <a:bodyPr/>
            <a:lstStyle/>
            <a:p>
              <a:endParaRPr lang="pt-BR"/>
            </a:p>
          </p:txBody>
        </p:sp>
      </p:grpSp>
      <p:grpSp>
        <p:nvGrpSpPr>
          <p:cNvPr id="444" name="Google Shape;444;p25"/>
          <p:cNvGrpSpPr/>
          <p:nvPr/>
        </p:nvGrpSpPr>
        <p:grpSpPr>
          <a:xfrm>
            <a:off x="909818" y="212105"/>
            <a:ext cx="7324364" cy="1019275"/>
            <a:chOff x="0" y="-38100"/>
            <a:chExt cx="4186087" cy="582546"/>
          </a:xfrm>
        </p:grpSpPr>
        <p:sp>
          <p:nvSpPr>
            <p:cNvPr id="445" name="Google Shape;445;p25"/>
            <p:cNvSpPr/>
            <p:nvPr/>
          </p:nvSpPr>
          <p:spPr>
            <a:xfrm>
              <a:off x="0" y="0"/>
              <a:ext cx="4186087" cy="544445"/>
            </a:xfrm>
            <a:custGeom>
              <a:avLst/>
              <a:gdLst/>
              <a:ahLst/>
              <a:cxnLst/>
              <a:rect l="l" t="t" r="r" b="b"/>
              <a:pathLst>
                <a:path w="4186087" h="544445" extrusionOk="0">
                  <a:moveTo>
                    <a:pt x="0" y="0"/>
                  </a:moveTo>
                  <a:lnTo>
                    <a:pt x="4186087" y="0"/>
                  </a:lnTo>
                  <a:lnTo>
                    <a:pt x="4186087" y="544445"/>
                  </a:lnTo>
                  <a:lnTo>
                    <a:pt x="0" y="544445"/>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446" name="Google Shape;446;p25"/>
            <p:cNvSpPr txBox="1"/>
            <p:nvPr/>
          </p:nvSpPr>
          <p:spPr>
            <a:xfrm>
              <a:off x="0" y="-38100"/>
              <a:ext cx="4186087" cy="58254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47" name="Google Shape;447;p25"/>
          <p:cNvSpPr/>
          <p:nvPr/>
        </p:nvSpPr>
        <p:spPr>
          <a:xfrm>
            <a:off x="3547667" y="522050"/>
            <a:ext cx="2048666" cy="512166"/>
          </a:xfrm>
          <a:custGeom>
            <a:avLst/>
            <a:gdLst/>
            <a:ahLst/>
            <a:cxnLst/>
            <a:rect l="l" t="t" r="r" b="b"/>
            <a:pathLst>
              <a:path w="6025487" h="1506372" extrusionOk="0">
                <a:moveTo>
                  <a:pt x="0" y="0"/>
                </a:moveTo>
                <a:lnTo>
                  <a:pt x="6025488" y="0"/>
                </a:lnTo>
                <a:lnTo>
                  <a:pt x="6025488" y="1506372"/>
                </a:lnTo>
                <a:lnTo>
                  <a:pt x="0" y="1506372"/>
                </a:lnTo>
                <a:lnTo>
                  <a:pt x="0" y="0"/>
                </a:lnTo>
                <a:close/>
              </a:path>
            </a:pathLst>
          </a:custGeom>
          <a:blipFill rotWithShape="1">
            <a:blip r:embed="rId4">
              <a:alphaModFix/>
            </a:blip>
            <a:stretch>
              <a:fillRect/>
            </a:stretch>
          </a:blipFill>
          <a:ln>
            <a:noFill/>
          </a:ln>
        </p:spPr>
        <p:txBody>
          <a:bodyPr/>
          <a:lstStyle/>
          <a:p>
            <a:endParaRPr lang="pt-BR"/>
          </a:p>
        </p:txBody>
      </p:sp>
      <p:grpSp>
        <p:nvGrpSpPr>
          <p:cNvPr id="448" name="Google Shape;448;p25"/>
          <p:cNvGrpSpPr/>
          <p:nvPr/>
        </p:nvGrpSpPr>
        <p:grpSpPr>
          <a:xfrm>
            <a:off x="909818" y="1136142"/>
            <a:ext cx="7324364" cy="2311478"/>
            <a:chOff x="0" y="-38100"/>
            <a:chExt cx="4186087" cy="1321077"/>
          </a:xfrm>
        </p:grpSpPr>
        <p:sp>
          <p:nvSpPr>
            <p:cNvPr id="449" name="Google Shape;449;p25"/>
            <p:cNvSpPr/>
            <p:nvPr/>
          </p:nvSpPr>
          <p:spPr>
            <a:xfrm>
              <a:off x="0" y="0"/>
              <a:ext cx="4186087" cy="1282977"/>
            </a:xfrm>
            <a:custGeom>
              <a:avLst/>
              <a:gdLst/>
              <a:ahLst/>
              <a:cxnLst/>
              <a:rect l="l" t="t" r="r" b="b"/>
              <a:pathLst>
                <a:path w="4186087" h="1282977" extrusionOk="0">
                  <a:moveTo>
                    <a:pt x="0" y="0"/>
                  </a:moveTo>
                  <a:lnTo>
                    <a:pt x="4186087" y="0"/>
                  </a:lnTo>
                  <a:lnTo>
                    <a:pt x="4186087" y="1282977"/>
                  </a:lnTo>
                  <a:lnTo>
                    <a:pt x="0" y="1282977"/>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450" name="Google Shape;450;p25"/>
            <p:cNvSpPr txBox="1"/>
            <p:nvPr/>
          </p:nvSpPr>
          <p:spPr>
            <a:xfrm>
              <a:off x="0" y="-38100"/>
              <a:ext cx="4186087" cy="132107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51" name="Google Shape;451;p25"/>
          <p:cNvGrpSpPr/>
          <p:nvPr/>
        </p:nvGrpSpPr>
        <p:grpSpPr>
          <a:xfrm>
            <a:off x="909818" y="4066425"/>
            <a:ext cx="7324364" cy="798307"/>
            <a:chOff x="0" y="-38100"/>
            <a:chExt cx="4186087" cy="456256"/>
          </a:xfrm>
        </p:grpSpPr>
        <p:sp>
          <p:nvSpPr>
            <p:cNvPr id="452" name="Google Shape;452;p25"/>
            <p:cNvSpPr/>
            <p:nvPr/>
          </p:nvSpPr>
          <p:spPr>
            <a:xfrm>
              <a:off x="0" y="0"/>
              <a:ext cx="4186087" cy="418156"/>
            </a:xfrm>
            <a:custGeom>
              <a:avLst/>
              <a:gdLst/>
              <a:ahLst/>
              <a:cxnLst/>
              <a:rect l="l" t="t" r="r" b="b"/>
              <a:pathLst>
                <a:path w="4186087" h="418156" extrusionOk="0">
                  <a:moveTo>
                    <a:pt x="0" y="0"/>
                  </a:moveTo>
                  <a:lnTo>
                    <a:pt x="4186087" y="0"/>
                  </a:lnTo>
                  <a:lnTo>
                    <a:pt x="4186087" y="418156"/>
                  </a:lnTo>
                  <a:lnTo>
                    <a:pt x="0" y="418156"/>
                  </a:lnTo>
                  <a:close/>
                </a:path>
              </a:pathLst>
            </a:custGeom>
            <a:solidFill>
              <a:srgbClr val="5AE1D2"/>
            </a:solidFill>
            <a:ln w="57150" cap="sq" cmpd="sng">
              <a:solidFill>
                <a:srgbClr val="000000"/>
              </a:solidFill>
              <a:prstDash val="solid"/>
              <a:miter lim="8000"/>
              <a:headEnd type="none" w="sm" len="sm"/>
              <a:tailEnd type="none" w="sm" len="sm"/>
            </a:ln>
          </p:spPr>
          <p:txBody>
            <a:bodyPr/>
            <a:lstStyle/>
            <a:p>
              <a:endParaRPr lang="pt-BR"/>
            </a:p>
          </p:txBody>
        </p:sp>
        <p:sp>
          <p:nvSpPr>
            <p:cNvPr id="453" name="Google Shape;453;p25"/>
            <p:cNvSpPr txBox="1"/>
            <p:nvPr/>
          </p:nvSpPr>
          <p:spPr>
            <a:xfrm>
              <a:off x="0" y="-38100"/>
              <a:ext cx="4186087" cy="45625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54" name="Google Shape;454;p25"/>
          <p:cNvGrpSpPr/>
          <p:nvPr/>
        </p:nvGrpSpPr>
        <p:grpSpPr>
          <a:xfrm>
            <a:off x="909818" y="3354152"/>
            <a:ext cx="7324364" cy="804995"/>
            <a:chOff x="0" y="-38100"/>
            <a:chExt cx="4186087" cy="460078"/>
          </a:xfrm>
        </p:grpSpPr>
        <p:sp>
          <p:nvSpPr>
            <p:cNvPr id="455" name="Google Shape;455;p25"/>
            <p:cNvSpPr/>
            <p:nvPr/>
          </p:nvSpPr>
          <p:spPr>
            <a:xfrm>
              <a:off x="0" y="0"/>
              <a:ext cx="4186087" cy="421978"/>
            </a:xfrm>
            <a:custGeom>
              <a:avLst/>
              <a:gdLst/>
              <a:ahLst/>
              <a:cxnLst/>
              <a:rect l="l" t="t" r="r" b="b"/>
              <a:pathLst>
                <a:path w="4186087" h="421978" extrusionOk="0">
                  <a:moveTo>
                    <a:pt x="0" y="0"/>
                  </a:moveTo>
                  <a:lnTo>
                    <a:pt x="4186087" y="0"/>
                  </a:lnTo>
                  <a:lnTo>
                    <a:pt x="4186087" y="421978"/>
                  </a:lnTo>
                  <a:lnTo>
                    <a:pt x="0" y="421978"/>
                  </a:lnTo>
                  <a:close/>
                </a:path>
              </a:pathLst>
            </a:custGeom>
            <a:solidFill>
              <a:srgbClr val="E17E40"/>
            </a:solidFill>
            <a:ln w="57150" cap="sq" cmpd="sng">
              <a:solidFill>
                <a:srgbClr val="000000"/>
              </a:solidFill>
              <a:prstDash val="solid"/>
              <a:miter lim="8000"/>
              <a:headEnd type="none" w="sm" len="sm"/>
              <a:tailEnd type="none" w="sm" len="sm"/>
            </a:ln>
          </p:spPr>
          <p:txBody>
            <a:bodyPr/>
            <a:lstStyle/>
            <a:p>
              <a:endParaRPr lang="pt-BR"/>
            </a:p>
          </p:txBody>
        </p:sp>
        <p:sp>
          <p:nvSpPr>
            <p:cNvPr id="456" name="Google Shape;456;p25"/>
            <p:cNvSpPr txBox="1"/>
            <p:nvPr/>
          </p:nvSpPr>
          <p:spPr>
            <a:xfrm>
              <a:off x="0" y="-38100"/>
              <a:ext cx="4186087" cy="46007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7" name="Google Shape;457;p25"/>
          <p:cNvSpPr txBox="1"/>
          <p:nvPr/>
        </p:nvSpPr>
        <p:spPr>
          <a:xfrm>
            <a:off x="1695450" y="1528245"/>
            <a:ext cx="5753100" cy="1616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3500" b="1" i="0" u="none" strike="noStrike" cap="none">
                <a:solidFill>
                  <a:srgbClr val="000000"/>
                </a:solidFill>
                <a:latin typeface="Oswald"/>
                <a:ea typeface="Oswald"/>
                <a:cs typeface="Oswald"/>
                <a:sym typeface="Oswald"/>
              </a:rPr>
              <a:t>THIS PRESENTATION TEMPLATE IS FREE FOR EVERYONE TO USE THANKS TO THE FOLLOWING:</a:t>
            </a:r>
            <a:endParaRPr sz="700"/>
          </a:p>
        </p:txBody>
      </p:sp>
      <p:sp>
        <p:nvSpPr>
          <p:cNvPr id="458" name="Google Shape;458;p25"/>
          <p:cNvSpPr txBox="1"/>
          <p:nvPr/>
        </p:nvSpPr>
        <p:spPr>
          <a:xfrm>
            <a:off x="2417085" y="3568919"/>
            <a:ext cx="4399800" cy="369300"/>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 sz="1200" b="0" i="0" u="none" strike="noStrike" cap="none">
                <a:solidFill>
                  <a:srgbClr val="FFFFFF"/>
                </a:solidFill>
                <a:latin typeface="IBM Plex Mono"/>
                <a:ea typeface="IBM Plex Mono"/>
                <a:cs typeface="IBM Plex Mono"/>
                <a:sym typeface="IBM Plex Mono"/>
              </a:rPr>
              <a:t>SlidesCarnival for the presentation template</a:t>
            </a:r>
            <a:endParaRPr sz="700"/>
          </a:p>
          <a:p>
            <a:pPr marL="0" marR="0" lvl="1" indent="0" algn="ctr" rtl="0">
              <a:lnSpc>
                <a:spcPct val="100000"/>
              </a:lnSpc>
              <a:spcBef>
                <a:spcPts val="0"/>
              </a:spcBef>
              <a:spcAft>
                <a:spcPts val="0"/>
              </a:spcAft>
              <a:buNone/>
            </a:pPr>
            <a:r>
              <a:rPr lang="en" sz="1200" b="0" i="0" u="none" strike="noStrike" cap="none">
                <a:solidFill>
                  <a:srgbClr val="FFFFFF"/>
                </a:solidFill>
                <a:latin typeface="IBM Plex Mono"/>
                <a:ea typeface="IBM Plex Mono"/>
                <a:cs typeface="IBM Plex Mono"/>
                <a:sym typeface="IBM Plex Mono"/>
              </a:rPr>
              <a:t>Pexels for the photos</a:t>
            </a:r>
            <a:endParaRPr sz="700"/>
          </a:p>
        </p:txBody>
      </p:sp>
      <p:sp>
        <p:nvSpPr>
          <p:cNvPr id="459" name="Google Shape;459;p25"/>
          <p:cNvSpPr txBox="1"/>
          <p:nvPr/>
        </p:nvSpPr>
        <p:spPr>
          <a:xfrm>
            <a:off x="2015438" y="4233535"/>
            <a:ext cx="5202949" cy="530750"/>
          </a:xfrm>
          <a:prstGeom prst="rect">
            <a:avLst/>
          </a:prstGeom>
          <a:noFill/>
          <a:ln>
            <a:noFill/>
          </a:ln>
        </p:spPr>
        <p:txBody>
          <a:bodyPr spcFirstLastPara="1" wrap="square" lIns="0" tIns="0" rIns="0" bIns="0" anchor="t" anchorCtr="0">
            <a:spAutoFit/>
          </a:bodyPr>
          <a:lstStyle/>
          <a:p>
            <a:pPr marL="0" marR="0" lvl="0" indent="0" algn="ctr" rtl="0">
              <a:lnSpc>
                <a:spcPct val="121003"/>
              </a:lnSpc>
              <a:spcBef>
                <a:spcPts val="0"/>
              </a:spcBef>
              <a:spcAft>
                <a:spcPts val="0"/>
              </a:spcAft>
              <a:buNone/>
            </a:pPr>
            <a:r>
              <a:rPr lang="en" sz="3500" b="1" i="0" u="none" strike="noStrike" cap="none">
                <a:solidFill>
                  <a:srgbClr val="000000"/>
                </a:solidFill>
                <a:latin typeface="Oswald"/>
                <a:ea typeface="Oswald"/>
                <a:cs typeface="Oswald"/>
                <a:sym typeface="Oswald"/>
              </a:rPr>
              <a:t>HAPPY DESIGNING! </a:t>
            </a:r>
            <a:endParaRPr sz="700"/>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423095"/>
            <a:ext cx="8648700" cy="3491805"/>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2" name="Google Shape;152;p12"/>
          <p:cNvGrpSpPr/>
          <p:nvPr/>
        </p:nvGrpSpPr>
        <p:grpSpPr>
          <a:xfrm>
            <a:off x="247650" y="290691"/>
            <a:ext cx="8648700" cy="123330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466115"/>
            <a:ext cx="8648700"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dirty="0">
                <a:latin typeface="Oswald"/>
                <a:sym typeface="Oswald"/>
              </a:rPr>
              <a:t>BIBLIOTECAS PYTHON</a:t>
            </a:r>
            <a:endParaRPr sz="700" dirty="0"/>
          </a:p>
        </p:txBody>
      </p:sp>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1661993"/>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400" b="1" dirty="0">
                <a:solidFill>
                  <a:srgbClr val="040C28"/>
                </a:solidFill>
                <a:highlight>
                  <a:srgbClr val="FFFF00"/>
                </a:highlight>
                <a:latin typeface="Google Sans"/>
              </a:rPr>
              <a:t>STATSMODELS</a:t>
            </a:r>
          </a:p>
          <a:p>
            <a:pPr marR="0" lvl="0" algn="ctr" rtl="0">
              <a:lnSpc>
                <a:spcPct val="100000"/>
              </a:lnSpc>
              <a:spcBef>
                <a:spcPts val="0"/>
              </a:spcBef>
              <a:spcAft>
                <a:spcPts val="0"/>
              </a:spcAft>
            </a:pPr>
            <a:r>
              <a:rPr lang="pt-BR" sz="2800" b="1" dirty="0">
                <a:solidFill>
                  <a:srgbClr val="040C28"/>
                </a:solidFill>
                <a:latin typeface="Google Sans"/>
              </a:rPr>
              <a:t>Modelagem de testes estatísticos</a:t>
            </a:r>
            <a:endParaRPr lang="pt-BR" sz="2400" b="1" dirty="0">
              <a:solidFill>
                <a:srgbClr val="040C28"/>
              </a:solidFill>
              <a:latin typeface="Google Sans"/>
            </a:endParaRPr>
          </a:p>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7" name="Google Shape;160;p12">
            <a:extLst>
              <a:ext uri="{FF2B5EF4-FFF2-40B4-BE49-F238E27FC236}">
                <a16:creationId xmlns:a16="http://schemas.microsoft.com/office/drawing/2014/main" id="{386872C6-DA16-81D0-359C-6211594AF75A}"/>
              </a:ext>
            </a:extLst>
          </p:cNvPr>
          <p:cNvSpPr txBox="1"/>
          <p:nvPr/>
        </p:nvSpPr>
        <p:spPr>
          <a:xfrm>
            <a:off x="347498" y="2425943"/>
            <a:ext cx="8449004" cy="1661993"/>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400" b="1" dirty="0">
                <a:solidFill>
                  <a:srgbClr val="040C28"/>
                </a:solidFill>
                <a:highlight>
                  <a:srgbClr val="FFFF00"/>
                </a:highlight>
                <a:latin typeface="Google Sans"/>
              </a:rPr>
              <a:t>PLOTLY</a:t>
            </a:r>
          </a:p>
          <a:p>
            <a:pPr marR="0" lvl="0" algn="ctr" rtl="0">
              <a:lnSpc>
                <a:spcPct val="100000"/>
              </a:lnSpc>
              <a:spcBef>
                <a:spcPts val="0"/>
              </a:spcBef>
              <a:spcAft>
                <a:spcPts val="0"/>
              </a:spcAft>
            </a:pPr>
            <a:r>
              <a:rPr lang="pt-BR" sz="2800" b="1" dirty="0">
                <a:solidFill>
                  <a:srgbClr val="040C28"/>
                </a:solidFill>
                <a:latin typeface="Google Sans"/>
              </a:rPr>
              <a:t>Criação de gráficos e visualização de dados de forma interativa, com interface de alto nível</a:t>
            </a: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2" name="Google Shape;160;p12">
            <a:extLst>
              <a:ext uri="{FF2B5EF4-FFF2-40B4-BE49-F238E27FC236}">
                <a16:creationId xmlns:a16="http://schemas.microsoft.com/office/drawing/2014/main" id="{1F93B257-500C-5B1E-6781-45CB4D8B7909}"/>
              </a:ext>
            </a:extLst>
          </p:cNvPr>
          <p:cNvSpPr txBox="1"/>
          <p:nvPr/>
        </p:nvSpPr>
        <p:spPr>
          <a:xfrm>
            <a:off x="497270" y="3638870"/>
            <a:ext cx="8449004" cy="1661993"/>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400" b="1" dirty="0">
                <a:solidFill>
                  <a:srgbClr val="040C28"/>
                </a:solidFill>
                <a:highlight>
                  <a:srgbClr val="FFFF00"/>
                </a:highlight>
                <a:latin typeface="Google Sans"/>
              </a:rPr>
              <a:t>SCIPY</a:t>
            </a:r>
          </a:p>
          <a:p>
            <a:pPr marR="0" lvl="0" algn="ctr" rtl="0">
              <a:lnSpc>
                <a:spcPct val="100000"/>
              </a:lnSpc>
              <a:spcBef>
                <a:spcPts val="0"/>
              </a:spcBef>
              <a:spcAft>
                <a:spcPts val="0"/>
              </a:spcAft>
            </a:pPr>
            <a:r>
              <a:rPr lang="pt-BR" sz="2800" b="1" dirty="0">
                <a:solidFill>
                  <a:srgbClr val="040C28"/>
                </a:solidFill>
                <a:latin typeface="Google Sans"/>
              </a:rPr>
              <a:t>Biblioteca baseada em Python, de código aberto, para matemática, ciências e engenharia</a:t>
            </a:r>
          </a:p>
          <a:p>
            <a:pPr marL="0" marR="0" lvl="0" indent="0" algn="ctr" rtl="0">
              <a:lnSpc>
                <a:spcPct val="100000"/>
              </a:lnSpc>
              <a:spcBef>
                <a:spcPts val="0"/>
              </a:spcBef>
              <a:spcAft>
                <a:spcPts val="0"/>
              </a:spcAft>
              <a:buNone/>
            </a:pPr>
            <a:endParaRPr sz="2800" dirty="0">
              <a:solidFill>
                <a:srgbClr val="040C28"/>
              </a:solidFill>
              <a:latin typeface="Google Sans"/>
            </a:endParaRPr>
          </a:p>
        </p:txBody>
      </p:sp>
    </p:spTree>
    <p:extLst>
      <p:ext uri="{BB962C8B-B14F-4D97-AF65-F5344CB8AC3E}">
        <p14:creationId xmlns:p14="http://schemas.microsoft.com/office/powerpoint/2010/main" val="3537228590"/>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40" name="Google Shape;140;p12"/>
          <p:cNvGrpSpPr/>
          <p:nvPr/>
        </p:nvGrpSpPr>
        <p:grpSpPr>
          <a:xfrm>
            <a:off x="247650" y="1423095"/>
            <a:ext cx="8648700" cy="3491805"/>
            <a:chOff x="0" y="-38100"/>
            <a:chExt cx="1586793" cy="1839305"/>
          </a:xfrm>
          <a:solidFill>
            <a:schemeClr val="accent6">
              <a:lumMod val="20000"/>
              <a:lumOff val="80000"/>
            </a:schemeClr>
          </a:solidFill>
        </p:grpSpPr>
        <p:sp>
          <p:nvSpPr>
            <p:cNvPr id="141" name="Google Shape;141;p12"/>
            <p:cNvSpPr/>
            <p:nvPr/>
          </p:nvSpPr>
          <p:spPr>
            <a:xfrm>
              <a:off x="0" y="0"/>
              <a:ext cx="1586793" cy="1801205"/>
            </a:xfrm>
            <a:custGeom>
              <a:avLst/>
              <a:gdLst/>
              <a:ahLst/>
              <a:cxnLst/>
              <a:rect l="l" t="t" r="r" b="b"/>
              <a:pathLst>
                <a:path w="1586793" h="1801205" extrusionOk="0">
                  <a:moveTo>
                    <a:pt x="0" y="0"/>
                  </a:moveTo>
                  <a:lnTo>
                    <a:pt x="1586793" y="0"/>
                  </a:lnTo>
                  <a:lnTo>
                    <a:pt x="1586793" y="1801205"/>
                  </a:lnTo>
                  <a:lnTo>
                    <a:pt x="0" y="1801205"/>
                  </a:lnTo>
                  <a:close/>
                </a:path>
              </a:pathLst>
            </a:custGeom>
            <a:grpFill/>
            <a:ln w="57150" cap="sq" cmpd="sng">
              <a:solidFill>
                <a:srgbClr val="000000"/>
              </a:solidFill>
              <a:prstDash val="solid"/>
              <a:miter lim="8000"/>
              <a:headEnd type="none" w="sm" len="sm"/>
              <a:tailEnd type="none" w="sm" len="sm"/>
            </a:ln>
          </p:spPr>
          <p:txBody>
            <a:bodyPr/>
            <a:lstStyle/>
            <a:p>
              <a:endParaRPr lang="pt-BR"/>
            </a:p>
          </p:txBody>
        </p:sp>
        <p:sp>
          <p:nvSpPr>
            <p:cNvPr id="142" name="Google Shape;142;p12"/>
            <p:cNvSpPr txBox="1"/>
            <p:nvPr/>
          </p:nvSpPr>
          <p:spPr>
            <a:xfrm>
              <a:off x="0" y="-38100"/>
              <a:ext cx="1586793" cy="1839305"/>
            </a:xfrm>
            <a:prstGeom prst="rect">
              <a:avLst/>
            </a:prstGeom>
            <a:grp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52" name="Google Shape;152;p12"/>
          <p:cNvGrpSpPr/>
          <p:nvPr/>
        </p:nvGrpSpPr>
        <p:grpSpPr>
          <a:xfrm>
            <a:off x="247650" y="290691"/>
            <a:ext cx="8648700" cy="1233309"/>
            <a:chOff x="0" y="-38100"/>
            <a:chExt cx="4942983" cy="704872"/>
          </a:xfrm>
        </p:grpSpPr>
        <p:sp>
          <p:nvSpPr>
            <p:cNvPr id="153" name="Google Shape;153;p12"/>
            <p:cNvSpPr/>
            <p:nvPr/>
          </p:nvSpPr>
          <p:spPr>
            <a:xfrm>
              <a:off x="0" y="0"/>
              <a:ext cx="4942983" cy="666772"/>
            </a:xfrm>
            <a:custGeom>
              <a:avLst/>
              <a:gdLst/>
              <a:ahLst/>
              <a:cxnLst/>
              <a:rect l="l" t="t" r="r" b="b"/>
              <a:pathLst>
                <a:path w="4942983" h="666772" extrusionOk="0">
                  <a:moveTo>
                    <a:pt x="0" y="0"/>
                  </a:moveTo>
                  <a:lnTo>
                    <a:pt x="4942983" y="0"/>
                  </a:lnTo>
                  <a:lnTo>
                    <a:pt x="4942983" y="666772"/>
                  </a:lnTo>
                  <a:lnTo>
                    <a:pt x="0" y="666772"/>
                  </a:lnTo>
                  <a:close/>
                </a:path>
              </a:pathLst>
            </a:custGeom>
            <a:solidFill>
              <a:srgbClr val="FFFFFF"/>
            </a:solidFill>
            <a:ln w="57150" cap="sq" cmpd="sng">
              <a:solidFill>
                <a:srgbClr val="000000"/>
              </a:solidFill>
              <a:prstDash val="solid"/>
              <a:miter lim="8000"/>
              <a:headEnd type="none" w="sm" len="sm"/>
              <a:tailEnd type="none" w="sm" len="sm"/>
            </a:ln>
          </p:spPr>
          <p:txBody>
            <a:bodyPr/>
            <a:lstStyle/>
            <a:p>
              <a:endParaRPr lang="pt-BR"/>
            </a:p>
          </p:txBody>
        </p:sp>
        <p:sp>
          <p:nvSpPr>
            <p:cNvPr id="154" name="Google Shape;154;p12"/>
            <p:cNvSpPr txBox="1"/>
            <p:nvPr/>
          </p:nvSpPr>
          <p:spPr>
            <a:xfrm>
              <a:off x="0" y="-38100"/>
              <a:ext cx="4942983" cy="70487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56" name="Google Shape;156;p12"/>
          <p:cNvSpPr txBox="1"/>
          <p:nvPr/>
        </p:nvSpPr>
        <p:spPr>
          <a:xfrm>
            <a:off x="247650" y="466115"/>
            <a:ext cx="8648700"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dirty="0">
                <a:latin typeface="Oswald"/>
                <a:sym typeface="Oswald"/>
              </a:rPr>
              <a:t>BIBLIOTECAS PYTHON</a:t>
            </a:r>
            <a:endParaRPr sz="700" dirty="0"/>
          </a:p>
        </p:txBody>
      </p:sp>
      <p:sp>
        <p:nvSpPr>
          <p:cNvPr id="5" name="Google Shape;160;p12">
            <a:extLst>
              <a:ext uri="{FF2B5EF4-FFF2-40B4-BE49-F238E27FC236}">
                <a16:creationId xmlns:a16="http://schemas.microsoft.com/office/drawing/2014/main" id="{1FCFC0CC-588A-234D-ABDF-64FCD2342923}"/>
              </a:ext>
            </a:extLst>
          </p:cNvPr>
          <p:cNvSpPr txBox="1"/>
          <p:nvPr/>
        </p:nvSpPr>
        <p:spPr>
          <a:xfrm>
            <a:off x="472308" y="1598980"/>
            <a:ext cx="8449004" cy="1661993"/>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400" b="1" dirty="0">
                <a:solidFill>
                  <a:srgbClr val="040C28"/>
                </a:solidFill>
                <a:highlight>
                  <a:srgbClr val="FFFF00"/>
                </a:highlight>
                <a:latin typeface="Google Sans"/>
              </a:rPr>
              <a:t>TENSORFLOW</a:t>
            </a:r>
          </a:p>
          <a:p>
            <a:pPr marR="0" lvl="0" algn="ctr" rtl="0">
              <a:lnSpc>
                <a:spcPct val="100000"/>
              </a:lnSpc>
              <a:spcBef>
                <a:spcPts val="0"/>
              </a:spcBef>
              <a:spcAft>
                <a:spcPts val="0"/>
              </a:spcAft>
            </a:pPr>
            <a:r>
              <a:rPr lang="pt-BR" sz="2800" b="1" dirty="0">
                <a:solidFill>
                  <a:srgbClr val="040C28"/>
                </a:solidFill>
                <a:latin typeface="Google Sans"/>
              </a:rPr>
              <a:t>Aprendizado de máquina e pesquisa de redes neurais</a:t>
            </a:r>
            <a:endParaRPr lang="pt-BR" sz="2400" b="1" dirty="0">
              <a:solidFill>
                <a:srgbClr val="040C28"/>
              </a:solidFill>
              <a:latin typeface="Google Sans"/>
            </a:endParaRPr>
          </a:p>
          <a:p>
            <a:pPr marR="0" lvl="0" algn="ctr" rtl="0">
              <a:lnSpc>
                <a:spcPct val="100000"/>
              </a:lnSpc>
              <a:spcBef>
                <a:spcPts val="0"/>
              </a:spcBef>
              <a:spcAft>
                <a:spcPts val="0"/>
              </a:spcAft>
            </a:pPr>
            <a:endParaRPr lang="pt-BR" sz="2800" b="1" dirty="0">
              <a:solidFill>
                <a:srgbClr val="040C28"/>
              </a:solidFill>
              <a:latin typeface="Google Sans"/>
            </a:endParaRPr>
          </a:p>
          <a:p>
            <a:pPr marL="0" marR="0" lvl="0" indent="0" algn="ctr" rtl="0">
              <a:lnSpc>
                <a:spcPct val="100000"/>
              </a:lnSpc>
              <a:spcBef>
                <a:spcPts val="0"/>
              </a:spcBef>
              <a:spcAft>
                <a:spcPts val="0"/>
              </a:spcAft>
              <a:buNone/>
            </a:pPr>
            <a:endParaRPr sz="2800" dirty="0">
              <a:solidFill>
                <a:srgbClr val="040C28"/>
              </a:solidFill>
              <a:latin typeface="Google Sans"/>
            </a:endParaRPr>
          </a:p>
        </p:txBody>
      </p:sp>
      <p:sp>
        <p:nvSpPr>
          <p:cNvPr id="7" name="Google Shape;160;p12">
            <a:extLst>
              <a:ext uri="{FF2B5EF4-FFF2-40B4-BE49-F238E27FC236}">
                <a16:creationId xmlns:a16="http://schemas.microsoft.com/office/drawing/2014/main" id="{386872C6-DA16-81D0-359C-6211594AF75A}"/>
              </a:ext>
            </a:extLst>
          </p:cNvPr>
          <p:cNvSpPr txBox="1"/>
          <p:nvPr/>
        </p:nvSpPr>
        <p:spPr>
          <a:xfrm>
            <a:off x="347498" y="2678191"/>
            <a:ext cx="8449004" cy="2092881"/>
          </a:xfrm>
          <a:prstGeom prst="rect">
            <a:avLst/>
          </a:prstGeom>
          <a:noFill/>
          <a:ln>
            <a:noFill/>
          </a:ln>
        </p:spPr>
        <p:txBody>
          <a:bodyPr spcFirstLastPara="1" wrap="square" lIns="0" tIns="0" rIns="0" bIns="0" anchor="t" anchorCtr="0">
            <a:spAutoFit/>
          </a:bodyPr>
          <a:lstStyle/>
          <a:p>
            <a:pPr marR="0" lvl="0" algn="ctr" rtl="0">
              <a:lnSpc>
                <a:spcPct val="100000"/>
              </a:lnSpc>
              <a:spcBef>
                <a:spcPts val="0"/>
              </a:spcBef>
              <a:spcAft>
                <a:spcPts val="0"/>
              </a:spcAft>
            </a:pPr>
            <a:r>
              <a:rPr lang="pt-BR" sz="2400" b="1" dirty="0">
                <a:solidFill>
                  <a:srgbClr val="040C28"/>
                </a:solidFill>
                <a:highlight>
                  <a:srgbClr val="FFFF00"/>
                </a:highlight>
                <a:latin typeface="Google Sans"/>
              </a:rPr>
              <a:t>KERAS</a:t>
            </a:r>
          </a:p>
          <a:p>
            <a:pPr marR="0" lvl="0" algn="ctr" rtl="0">
              <a:lnSpc>
                <a:spcPct val="100000"/>
              </a:lnSpc>
              <a:spcBef>
                <a:spcPts val="0"/>
              </a:spcBef>
              <a:spcAft>
                <a:spcPts val="0"/>
              </a:spcAft>
            </a:pPr>
            <a:r>
              <a:rPr lang="pt-BR" sz="2800" b="1" dirty="0">
                <a:solidFill>
                  <a:srgbClr val="040C28"/>
                </a:solidFill>
                <a:latin typeface="Google Sans"/>
              </a:rPr>
              <a:t>Biblioteca de rede neural de código aberto. Roda em cima de </a:t>
            </a:r>
            <a:r>
              <a:rPr lang="pt-BR" sz="2800" b="1" dirty="0" err="1">
                <a:solidFill>
                  <a:srgbClr val="040C28"/>
                </a:solidFill>
                <a:latin typeface="Google Sans"/>
              </a:rPr>
              <a:t>Tensorflow</a:t>
            </a:r>
            <a:r>
              <a:rPr lang="pt-BR" sz="2800" b="1" dirty="0">
                <a:solidFill>
                  <a:srgbClr val="040C28"/>
                </a:solidFill>
                <a:latin typeface="Google Sans"/>
              </a:rPr>
              <a:t>. Permite experimentação rápida com redes neurais profundas e possui facilidade de uso</a:t>
            </a:r>
          </a:p>
          <a:p>
            <a:pPr marL="0" marR="0" lvl="0" indent="0" algn="ctr" rtl="0">
              <a:lnSpc>
                <a:spcPct val="100000"/>
              </a:lnSpc>
              <a:spcBef>
                <a:spcPts val="0"/>
              </a:spcBef>
              <a:spcAft>
                <a:spcPts val="0"/>
              </a:spcAft>
              <a:buNone/>
            </a:pPr>
            <a:endParaRPr sz="2800" dirty="0">
              <a:solidFill>
                <a:srgbClr val="040C28"/>
              </a:solidFill>
              <a:latin typeface="Google Sans"/>
            </a:endParaRPr>
          </a:p>
        </p:txBody>
      </p:sp>
    </p:spTree>
    <p:extLst>
      <p:ext uri="{BB962C8B-B14F-4D97-AF65-F5344CB8AC3E}">
        <p14:creationId xmlns:p14="http://schemas.microsoft.com/office/powerpoint/2010/main" val="1920604908"/>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B18B"/>
        </a:solidFill>
        <a:effectLst/>
      </p:bgPr>
    </p:bg>
    <p:spTree>
      <p:nvGrpSpPr>
        <p:cNvPr id="1" name="Shape 166"/>
        <p:cNvGrpSpPr/>
        <p:nvPr/>
      </p:nvGrpSpPr>
      <p:grpSpPr>
        <a:xfrm>
          <a:off x="0" y="0"/>
          <a:ext cx="0" cy="0"/>
          <a:chOff x="0" y="0"/>
          <a:chExt cx="0" cy="0"/>
        </a:xfrm>
      </p:grpSpPr>
      <p:grpSp>
        <p:nvGrpSpPr>
          <p:cNvPr id="170" name="Google Shape;170;p13"/>
          <p:cNvGrpSpPr/>
          <p:nvPr/>
        </p:nvGrpSpPr>
        <p:grpSpPr>
          <a:xfrm>
            <a:off x="397269" y="2721636"/>
            <a:ext cx="8746731" cy="1482345"/>
            <a:chOff x="0" y="-38100"/>
            <a:chExt cx="4999011" cy="847203"/>
          </a:xfrm>
        </p:grpSpPr>
        <p:sp>
          <p:nvSpPr>
            <p:cNvPr id="171" name="Google Shape;171;p13"/>
            <p:cNvSpPr/>
            <p:nvPr/>
          </p:nvSpPr>
          <p:spPr>
            <a:xfrm>
              <a:off x="0" y="0"/>
              <a:ext cx="4999011" cy="809103"/>
            </a:xfrm>
            <a:custGeom>
              <a:avLst/>
              <a:gdLst/>
              <a:ahLst/>
              <a:cxnLst/>
              <a:rect l="l" t="t" r="r" b="b"/>
              <a:pathLst>
                <a:path w="4999011" h="809103" extrusionOk="0">
                  <a:moveTo>
                    <a:pt x="0" y="0"/>
                  </a:moveTo>
                  <a:lnTo>
                    <a:pt x="4999011" y="0"/>
                  </a:lnTo>
                  <a:lnTo>
                    <a:pt x="4999011" y="809103"/>
                  </a:lnTo>
                  <a:lnTo>
                    <a:pt x="0" y="809103"/>
                  </a:lnTo>
                  <a:close/>
                </a:path>
              </a:pathLst>
            </a:custGeom>
            <a:solidFill>
              <a:srgbClr val="FFFFFF"/>
            </a:solidFill>
            <a:ln w="57150" cap="sq" cmpd="sng">
              <a:solidFill>
                <a:srgbClr val="FFFFFF"/>
              </a:solidFill>
              <a:prstDash val="solid"/>
              <a:miter lim="8000"/>
              <a:headEnd type="none" w="sm" len="sm"/>
              <a:tailEnd type="none" w="sm" len="sm"/>
            </a:ln>
          </p:spPr>
          <p:txBody>
            <a:bodyPr/>
            <a:lstStyle/>
            <a:p>
              <a:endParaRPr lang="pt-BR"/>
            </a:p>
          </p:txBody>
        </p:sp>
        <p:sp>
          <p:nvSpPr>
            <p:cNvPr id="172" name="Google Shape;172;p13"/>
            <p:cNvSpPr txBox="1"/>
            <p:nvPr/>
          </p:nvSpPr>
          <p:spPr>
            <a:xfrm>
              <a:off x="0" y="-38100"/>
              <a:ext cx="4999011" cy="84720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7" name="Google Shape;177;p13"/>
          <p:cNvGrpSpPr/>
          <p:nvPr/>
        </p:nvGrpSpPr>
        <p:grpSpPr>
          <a:xfrm>
            <a:off x="374409" y="400850"/>
            <a:ext cx="2814716" cy="2425550"/>
            <a:chOff x="0" y="-38100"/>
            <a:chExt cx="1594028" cy="1373636"/>
          </a:xfrm>
        </p:grpSpPr>
        <p:sp>
          <p:nvSpPr>
            <p:cNvPr id="178" name="Google Shape;178;p13"/>
            <p:cNvSpPr/>
            <p:nvPr/>
          </p:nvSpPr>
          <p:spPr>
            <a:xfrm>
              <a:off x="0" y="0"/>
              <a:ext cx="1594028" cy="1335536"/>
            </a:xfrm>
            <a:custGeom>
              <a:avLst/>
              <a:gdLst/>
              <a:ahLst/>
              <a:cxnLst/>
              <a:rect l="l" t="t" r="r" b="b"/>
              <a:pathLst>
                <a:path w="1594028" h="1335536" extrusionOk="0">
                  <a:moveTo>
                    <a:pt x="0" y="0"/>
                  </a:moveTo>
                  <a:lnTo>
                    <a:pt x="1594028" y="0"/>
                  </a:lnTo>
                  <a:lnTo>
                    <a:pt x="1594028" y="1335536"/>
                  </a:lnTo>
                  <a:lnTo>
                    <a:pt x="0" y="1335536"/>
                  </a:lnTo>
                  <a:close/>
                </a:path>
              </a:pathLst>
            </a:custGeom>
            <a:solidFill>
              <a:srgbClr val="5AE1D2"/>
            </a:solidFill>
            <a:ln w="57150" cap="sq" cmpd="sng">
              <a:solidFill>
                <a:srgbClr val="FFFFFF"/>
              </a:solidFill>
              <a:prstDash val="solid"/>
              <a:miter lim="8000"/>
              <a:headEnd type="none" w="sm" len="sm"/>
              <a:tailEnd type="none" w="sm" len="sm"/>
            </a:ln>
          </p:spPr>
          <p:txBody>
            <a:bodyPr/>
            <a:lstStyle/>
            <a:p>
              <a:endParaRPr lang="pt-BR"/>
            </a:p>
          </p:txBody>
        </p:sp>
        <p:sp>
          <p:nvSpPr>
            <p:cNvPr id="179" name="Google Shape;179;p13"/>
            <p:cNvSpPr txBox="1"/>
            <p:nvPr/>
          </p:nvSpPr>
          <p:spPr>
            <a:xfrm>
              <a:off x="0" y="-38100"/>
              <a:ext cx="1594028" cy="137363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1" name="Google Shape;181;p13"/>
          <p:cNvSpPr txBox="1"/>
          <p:nvPr/>
        </p:nvSpPr>
        <p:spPr>
          <a:xfrm>
            <a:off x="-226597" y="3191396"/>
            <a:ext cx="7888638" cy="1012585"/>
          </a:xfrm>
          <a:prstGeom prst="rect">
            <a:avLst/>
          </a:prstGeom>
          <a:noFill/>
          <a:ln>
            <a:noFill/>
          </a:ln>
        </p:spPr>
        <p:txBody>
          <a:bodyPr spcFirstLastPara="1" wrap="square" lIns="0" tIns="0" rIns="0" bIns="0" anchor="t" anchorCtr="0">
            <a:spAutoFit/>
          </a:bodyPr>
          <a:lstStyle/>
          <a:p>
            <a:pPr marL="0" marR="0" lvl="0" indent="0" algn="ctr" rtl="0">
              <a:lnSpc>
                <a:spcPct val="139997"/>
              </a:lnSpc>
              <a:spcBef>
                <a:spcPts val="0"/>
              </a:spcBef>
              <a:spcAft>
                <a:spcPts val="0"/>
              </a:spcAft>
              <a:buNone/>
            </a:pPr>
            <a:r>
              <a:rPr lang="en" sz="4700" b="1" dirty="0">
                <a:latin typeface="Oswald"/>
                <a:sym typeface="Oswald"/>
              </a:rPr>
              <a:t>GOOGLE COLABORATORY</a:t>
            </a:r>
            <a:endParaRPr sz="700" dirty="0"/>
          </a:p>
        </p:txBody>
      </p:sp>
      <p:sp>
        <p:nvSpPr>
          <p:cNvPr id="183" name="Google Shape;183;p13"/>
          <p:cNvSpPr txBox="1"/>
          <p:nvPr/>
        </p:nvSpPr>
        <p:spPr>
          <a:xfrm>
            <a:off x="374409" y="488475"/>
            <a:ext cx="2946805" cy="3468642"/>
          </a:xfrm>
          <a:prstGeom prst="rect">
            <a:avLst/>
          </a:prstGeom>
          <a:noFill/>
          <a:ln>
            <a:noFill/>
          </a:ln>
        </p:spPr>
        <p:txBody>
          <a:bodyPr spcFirstLastPara="1" wrap="square" lIns="0" tIns="0" rIns="0" bIns="0" anchor="t" anchorCtr="0">
            <a:spAutoFit/>
          </a:bodyPr>
          <a:lstStyle/>
          <a:p>
            <a:pPr marL="0" marR="0" lvl="0" indent="0" algn="ctr" rtl="0">
              <a:lnSpc>
                <a:spcPct val="139999"/>
              </a:lnSpc>
              <a:spcBef>
                <a:spcPts val="0"/>
              </a:spcBef>
              <a:spcAft>
                <a:spcPts val="0"/>
              </a:spcAft>
              <a:buNone/>
            </a:pPr>
            <a:r>
              <a:rPr lang="en" sz="16100" b="1" i="0" u="none" strike="noStrike" cap="none" dirty="0">
                <a:solidFill>
                  <a:srgbClr val="000000"/>
                </a:solidFill>
                <a:latin typeface="Oswald"/>
                <a:ea typeface="Oswald"/>
                <a:cs typeface="Oswald"/>
                <a:sym typeface="Oswald"/>
              </a:rPr>
              <a:t>02.</a:t>
            </a:r>
            <a:endParaRPr sz="700" dirty="0"/>
          </a:p>
        </p:txBody>
      </p:sp>
      <p:sp>
        <p:nvSpPr>
          <p:cNvPr id="2" name="Google Shape;435;p24">
            <a:extLst>
              <a:ext uri="{FF2B5EF4-FFF2-40B4-BE49-F238E27FC236}">
                <a16:creationId xmlns:a16="http://schemas.microsoft.com/office/drawing/2014/main" id="{A14B3514-65C6-E19F-C42D-63ECC5C97B3F}"/>
              </a:ext>
            </a:extLst>
          </p:cNvPr>
          <p:cNvSpPr/>
          <p:nvPr/>
        </p:nvSpPr>
        <p:spPr>
          <a:xfrm flipH="1">
            <a:off x="6589021" y="2154055"/>
            <a:ext cx="1463410" cy="1201825"/>
          </a:xfrm>
          <a:custGeom>
            <a:avLst/>
            <a:gdLst/>
            <a:ahLst/>
            <a:cxnLst/>
            <a:rect l="l" t="t" r="r" b="b"/>
            <a:pathLst>
              <a:path w="2926819" h="2403650" extrusionOk="0">
                <a:moveTo>
                  <a:pt x="2926819" y="0"/>
                </a:moveTo>
                <a:lnTo>
                  <a:pt x="0" y="0"/>
                </a:lnTo>
                <a:lnTo>
                  <a:pt x="0" y="2403650"/>
                </a:lnTo>
                <a:lnTo>
                  <a:pt x="2926819" y="2403650"/>
                </a:lnTo>
                <a:lnTo>
                  <a:pt x="2926819" y="0"/>
                </a:lnTo>
                <a:close/>
              </a:path>
            </a:pathLst>
          </a:custGeom>
          <a:blipFill rotWithShape="1">
            <a:blip r:embed="rId3">
              <a:alphaModFix/>
            </a:blip>
            <a:stretch>
              <a:fillRect/>
            </a:stretch>
          </a:blipFill>
          <a:ln>
            <a:noFill/>
          </a:ln>
        </p:spPr>
        <p:txBody>
          <a:bodyPr/>
          <a:lstStyle/>
          <a:p>
            <a:endParaRPr lang="pt-BR"/>
          </a:p>
        </p:txBody>
      </p:sp>
    </p:spTree>
    <p:extLst>
      <p:ext uri="{BB962C8B-B14F-4D97-AF65-F5344CB8AC3E}">
        <p14:creationId xmlns:p14="http://schemas.microsoft.com/office/powerpoint/2010/main" val="3965560809"/>
      </p:ext>
    </p:extLst>
  </p:cSld>
  <p:clrMapOvr>
    <a:masterClrMapping/>
  </p:clrMapOvr>
  <p:transition>
    <p:push/>
  </p:transition>
</p:sld>
</file>

<file path=ppt/theme/theme1.xml><?xml version="1.0" encoding="utf-8"?>
<a:theme xmlns:a="http://schemas.openxmlformats.org/drawingml/2006/main" name="Simple Light">
  <a:themeElements>
    <a:clrScheme name="Simple Light">
      <a:dk1>
        <a:srgbClr val="000000"/>
      </a:dk1>
      <a:lt1>
        <a:srgbClr val="FEB18B"/>
      </a:lt1>
      <a:dk2>
        <a:srgbClr val="000000"/>
      </a:dk2>
      <a:lt2>
        <a:srgbClr val="5AE1D2"/>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1522</Words>
  <Application>Microsoft Office PowerPoint</Application>
  <PresentationFormat>Apresentação na tela (16:9)</PresentationFormat>
  <Paragraphs>236</Paragraphs>
  <Slides>61</Slides>
  <Notes>61</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61</vt:i4>
      </vt:variant>
    </vt:vector>
  </HeadingPairs>
  <TitlesOfParts>
    <vt:vector size="70" baseType="lpstr">
      <vt:lpstr>IBM Plex Mono</vt:lpstr>
      <vt:lpstr>Google Sans</vt:lpstr>
      <vt:lpstr>Ubuntu</vt:lpstr>
      <vt:lpstr>Calibri</vt:lpstr>
      <vt:lpstr>Arial</vt:lpstr>
      <vt:lpstr>Oswald</vt:lpstr>
      <vt:lpstr>Montserrat</vt:lpstr>
      <vt:lpstr>Overpass</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Viviane De Lima Francelino</cp:lastModifiedBy>
  <cp:revision>27</cp:revision>
  <dcterms:modified xsi:type="dcterms:W3CDTF">2024-05-16T20:53:59Z</dcterms:modified>
</cp:coreProperties>
</file>